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4024" r:id="rId2"/>
  </p:sldMasterIdLst>
  <p:notesMasterIdLst>
    <p:notesMasterId r:id="rId24"/>
  </p:notesMasterIdLst>
  <p:handoutMasterIdLst>
    <p:handoutMasterId r:id="rId25"/>
  </p:handoutMasterIdLst>
  <p:sldIdLst>
    <p:sldId id="270" r:id="rId3"/>
    <p:sldId id="598" r:id="rId4"/>
    <p:sldId id="657" r:id="rId5"/>
    <p:sldId id="264" r:id="rId6"/>
    <p:sldId id="631" r:id="rId7"/>
    <p:sldId id="655" r:id="rId8"/>
    <p:sldId id="654" r:id="rId9"/>
    <p:sldId id="656" r:id="rId10"/>
    <p:sldId id="658" r:id="rId11"/>
    <p:sldId id="659" r:id="rId12"/>
    <p:sldId id="672" r:id="rId13"/>
    <p:sldId id="660" r:id="rId14"/>
    <p:sldId id="673" r:id="rId15"/>
    <p:sldId id="661" r:id="rId16"/>
    <p:sldId id="662" r:id="rId17"/>
    <p:sldId id="663" r:id="rId18"/>
    <p:sldId id="664" r:id="rId19"/>
    <p:sldId id="665" r:id="rId20"/>
    <p:sldId id="666" r:id="rId21"/>
    <p:sldId id="668" r:id="rId22"/>
    <p:sldId id="667" r:id="rId23"/>
  </p:sldIdLst>
  <p:sldSz cx="9144000" cy="5143500" type="screen16x9"/>
  <p:notesSz cx="7099300" cy="10234613"/>
  <p:defaultTextStyle>
    <a:defPPr>
      <a:defRPr lang="de-DE"/>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AA28"/>
    <a:srgbClr val="3333FF"/>
    <a:srgbClr val="FF6600"/>
    <a:srgbClr val="407FB7"/>
    <a:srgbClr val="3E3E3E"/>
    <a:srgbClr val="57AB27"/>
    <a:srgbClr val="B8D698"/>
    <a:srgbClr val="F2F7EC"/>
    <a:srgbClr val="E69679"/>
    <a:srgbClr val="FAE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46" autoAdjust="0"/>
  </p:normalViewPr>
  <p:slideViewPr>
    <p:cSldViewPr snapToObjects="1" showGuides="1">
      <p:cViewPr varScale="1">
        <p:scale>
          <a:sx n="146" d="100"/>
          <a:sy n="146" d="100"/>
        </p:scale>
        <p:origin x="630" y="114"/>
      </p:cViewPr>
      <p:guideLst>
        <p:guide orient="horz" pos="1620"/>
        <p:guide pos="2880"/>
      </p:guideLst>
    </p:cSldViewPr>
  </p:slideViewPr>
  <p:outlineViewPr>
    <p:cViewPr>
      <p:scale>
        <a:sx n="33" d="100"/>
        <a:sy n="33" d="100"/>
      </p:scale>
      <p:origin x="0" y="-4282"/>
    </p:cViewPr>
  </p:outlineViewPr>
  <p:notesTextViewPr>
    <p:cViewPr>
      <p:scale>
        <a:sx n="1" d="1"/>
        <a:sy n="1" d="1"/>
      </p:scale>
      <p:origin x="0" y="0"/>
    </p:cViewPr>
  </p:notesTextViewPr>
  <p:sorterViewPr>
    <p:cViewPr>
      <p:scale>
        <a:sx n="100" d="100"/>
        <a:sy n="100" d="100"/>
      </p:scale>
      <p:origin x="0" y="-4440"/>
    </p:cViewPr>
  </p:sorterViewPr>
  <p:notesViewPr>
    <p:cSldViewPr snapToObjects="1" showGuides="1">
      <p:cViewPr varScale="1">
        <p:scale>
          <a:sx n="44" d="100"/>
          <a:sy n="44" d="100"/>
        </p:scale>
        <p:origin x="2740" y="6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s>
</file>

<file path=ppt/diagrams/_rels/data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E10AC-EB52-40B4-980E-D7E5362364B4}" type="doc">
      <dgm:prSet loTypeId="urn:microsoft.com/office/officeart/2005/8/layout/hList7" loCatId="list" qsTypeId="urn:microsoft.com/office/officeart/2005/8/quickstyle/simple2" qsCatId="simple" csTypeId="urn:microsoft.com/office/officeart/2005/8/colors/accent0_2" csCatId="mainScheme" phldr="1"/>
      <dgm:spPr/>
    </dgm:pt>
    <dgm:pt modelId="{BC746D23-DA18-4FFB-AE63-5D3EDE29CC5A}">
      <dgm:prSet phldrT="[Text]" custT="1"/>
      <dgm:spPr/>
      <dgm:t>
        <a:bodyPr/>
        <a:lstStyle/>
        <a:p>
          <a:r>
            <a:rPr lang="en-US" sz="1200" dirty="0"/>
            <a:t>Product/Machine Functionality</a:t>
          </a:r>
        </a:p>
      </dgm:t>
    </dgm:pt>
    <dgm:pt modelId="{D2018D70-5010-4AD6-81AA-55531D652BC1}" type="parTrans" cxnId="{4275E1CF-20B0-431C-8B28-25918DCF2CB8}">
      <dgm:prSet/>
      <dgm:spPr/>
      <dgm:t>
        <a:bodyPr/>
        <a:lstStyle/>
        <a:p>
          <a:endParaRPr lang="en-US"/>
        </a:p>
      </dgm:t>
    </dgm:pt>
    <dgm:pt modelId="{274F2061-0BA7-481B-AB3C-4B5439F3AC98}" type="sibTrans" cxnId="{4275E1CF-20B0-431C-8B28-25918DCF2CB8}">
      <dgm:prSet/>
      <dgm:spPr/>
      <dgm:t>
        <a:bodyPr/>
        <a:lstStyle/>
        <a:p>
          <a:endParaRPr lang="en-US"/>
        </a:p>
      </dgm:t>
    </dgm:pt>
    <dgm:pt modelId="{EFC2A5A9-DBDC-4A57-BFF2-03EB1476B9C5}">
      <dgm:prSet phldrT="[Text]" custT="1"/>
      <dgm:spPr/>
      <dgm:t>
        <a:bodyPr/>
        <a:lstStyle/>
        <a:p>
          <a:r>
            <a:rPr lang="en-US" sz="1200" dirty="0"/>
            <a:t>Operational Safety</a:t>
          </a:r>
        </a:p>
      </dgm:t>
    </dgm:pt>
    <dgm:pt modelId="{B6649512-B575-4042-BE4E-5B9AE75480F1}" type="parTrans" cxnId="{BFCF1099-B07E-4D77-9F8F-8F4CC3001701}">
      <dgm:prSet/>
      <dgm:spPr/>
      <dgm:t>
        <a:bodyPr/>
        <a:lstStyle/>
        <a:p>
          <a:endParaRPr lang="en-US"/>
        </a:p>
      </dgm:t>
    </dgm:pt>
    <dgm:pt modelId="{C5FEA69D-F11D-4200-B7DA-D2ED052E97CC}" type="sibTrans" cxnId="{BFCF1099-B07E-4D77-9F8F-8F4CC3001701}">
      <dgm:prSet/>
      <dgm:spPr/>
      <dgm:t>
        <a:bodyPr/>
        <a:lstStyle/>
        <a:p>
          <a:endParaRPr lang="en-US"/>
        </a:p>
      </dgm:t>
    </dgm:pt>
    <dgm:pt modelId="{3A0551A6-EE22-413C-8D95-0F9F79BC4613}">
      <dgm:prSet phldrT="[Text]" custT="1"/>
      <dgm:spPr/>
      <dgm:t>
        <a:bodyPr/>
        <a:lstStyle/>
        <a:p>
          <a:r>
            <a:rPr lang="en-US" sz="1200" dirty="0"/>
            <a:t>Predictive Maintenance(wear monitoring)</a:t>
          </a:r>
        </a:p>
      </dgm:t>
    </dgm:pt>
    <dgm:pt modelId="{278F61D0-4D4A-40F9-8F09-518B2E42B210}" type="parTrans" cxnId="{DF53E450-2D10-4CF1-8669-48907AD5544C}">
      <dgm:prSet/>
      <dgm:spPr/>
      <dgm:t>
        <a:bodyPr/>
        <a:lstStyle/>
        <a:p>
          <a:endParaRPr lang="en-US"/>
        </a:p>
      </dgm:t>
    </dgm:pt>
    <dgm:pt modelId="{7EB0828E-4CCB-409F-B323-30588F9454AE}" type="sibTrans" cxnId="{DF53E450-2D10-4CF1-8669-48907AD5544C}">
      <dgm:prSet/>
      <dgm:spPr/>
      <dgm:t>
        <a:bodyPr/>
        <a:lstStyle/>
        <a:p>
          <a:endParaRPr lang="en-US"/>
        </a:p>
      </dgm:t>
    </dgm:pt>
    <dgm:pt modelId="{E71CF003-19CA-44C7-8200-1AA5DED70020}" type="pres">
      <dgm:prSet presAssocID="{4E7E10AC-EB52-40B4-980E-D7E5362364B4}" presName="Name0" presStyleCnt="0">
        <dgm:presLayoutVars>
          <dgm:dir/>
          <dgm:resizeHandles val="exact"/>
        </dgm:presLayoutVars>
      </dgm:prSet>
      <dgm:spPr/>
    </dgm:pt>
    <dgm:pt modelId="{EB77CC96-92D0-46D9-BA68-773E254485BF}" type="pres">
      <dgm:prSet presAssocID="{4E7E10AC-EB52-40B4-980E-D7E5362364B4}" presName="fgShape" presStyleLbl="fgShp" presStyleIdx="0" presStyleCnt="1" custScaleX="102967" custScaleY="129630"/>
      <dgm:spPr>
        <a:solidFill>
          <a:schemeClr val="bg2">
            <a:lumMod val="60000"/>
            <a:lumOff val="40000"/>
          </a:schemeClr>
        </a:solidFill>
        <a:ln>
          <a:solidFill>
            <a:schemeClr val="tx1"/>
          </a:solidFill>
        </a:ln>
      </dgm:spPr>
    </dgm:pt>
    <dgm:pt modelId="{09B26FA1-AB9C-4011-B60B-425948E027F3}" type="pres">
      <dgm:prSet presAssocID="{4E7E10AC-EB52-40B4-980E-D7E5362364B4}" presName="linComp" presStyleCnt="0"/>
      <dgm:spPr/>
    </dgm:pt>
    <dgm:pt modelId="{01CAD450-3E04-461A-94C5-0DA6BE94D5BD}" type="pres">
      <dgm:prSet presAssocID="{BC746D23-DA18-4FFB-AE63-5D3EDE29CC5A}" presName="compNode" presStyleCnt="0"/>
      <dgm:spPr/>
    </dgm:pt>
    <dgm:pt modelId="{2E7EC741-A717-48C7-B0ED-F497EE14A541}" type="pres">
      <dgm:prSet presAssocID="{BC746D23-DA18-4FFB-AE63-5D3EDE29CC5A}" presName="bkgdShape" presStyleLbl="node1" presStyleIdx="0" presStyleCnt="3"/>
      <dgm:spPr/>
    </dgm:pt>
    <dgm:pt modelId="{A4469B0A-5409-4EC6-ABC5-EE35502365BD}" type="pres">
      <dgm:prSet presAssocID="{BC746D23-DA18-4FFB-AE63-5D3EDE29CC5A}" presName="nodeTx" presStyleLbl="node1" presStyleIdx="0" presStyleCnt="3">
        <dgm:presLayoutVars>
          <dgm:bulletEnabled val="1"/>
        </dgm:presLayoutVars>
      </dgm:prSet>
      <dgm:spPr/>
    </dgm:pt>
    <dgm:pt modelId="{058374E3-1386-4B07-950C-B7A024AC2CEB}" type="pres">
      <dgm:prSet presAssocID="{BC746D23-DA18-4FFB-AE63-5D3EDE29CC5A}" presName="invisiNode" presStyleLbl="node1" presStyleIdx="0" presStyleCnt="3"/>
      <dgm:spPr/>
    </dgm:pt>
    <dgm:pt modelId="{757F42A1-5B09-4BD4-8EA1-13984B6AD749}" type="pres">
      <dgm:prSet presAssocID="{BC746D23-DA18-4FFB-AE63-5D3EDE29CC5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FCBA4895-A74C-4AEB-9C2E-C7DC76BC4A4C}" type="pres">
      <dgm:prSet presAssocID="{274F2061-0BA7-481B-AB3C-4B5439F3AC98}" presName="sibTrans" presStyleLbl="sibTrans2D1" presStyleIdx="0" presStyleCnt="0"/>
      <dgm:spPr/>
    </dgm:pt>
    <dgm:pt modelId="{9EB1249A-49E0-4213-8969-2168C10BF725}" type="pres">
      <dgm:prSet presAssocID="{EFC2A5A9-DBDC-4A57-BFF2-03EB1476B9C5}" presName="compNode" presStyleCnt="0"/>
      <dgm:spPr/>
    </dgm:pt>
    <dgm:pt modelId="{F0C4D12C-8823-4E0E-9DA5-EC1C6B275F37}" type="pres">
      <dgm:prSet presAssocID="{EFC2A5A9-DBDC-4A57-BFF2-03EB1476B9C5}" presName="bkgdShape" presStyleLbl="node1" presStyleIdx="1" presStyleCnt="3"/>
      <dgm:spPr/>
    </dgm:pt>
    <dgm:pt modelId="{844D45E3-F429-4565-9537-592359978A45}" type="pres">
      <dgm:prSet presAssocID="{EFC2A5A9-DBDC-4A57-BFF2-03EB1476B9C5}" presName="nodeTx" presStyleLbl="node1" presStyleIdx="1" presStyleCnt="3">
        <dgm:presLayoutVars>
          <dgm:bulletEnabled val="1"/>
        </dgm:presLayoutVars>
      </dgm:prSet>
      <dgm:spPr/>
    </dgm:pt>
    <dgm:pt modelId="{CA0889E7-6964-466F-92A1-10AFEBACEC9F}" type="pres">
      <dgm:prSet presAssocID="{EFC2A5A9-DBDC-4A57-BFF2-03EB1476B9C5}" presName="invisiNode" presStyleLbl="node1" presStyleIdx="1" presStyleCnt="3"/>
      <dgm:spPr/>
    </dgm:pt>
    <dgm:pt modelId="{35AF9D5A-106E-4F50-A0EE-2872BB3245D4}" type="pres">
      <dgm:prSet presAssocID="{EFC2A5A9-DBDC-4A57-BFF2-03EB1476B9C5}"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dgm:spPr>
    </dgm:pt>
    <dgm:pt modelId="{5D408E94-6CB1-4CF4-BD1A-658674565559}" type="pres">
      <dgm:prSet presAssocID="{C5FEA69D-F11D-4200-B7DA-D2ED052E97CC}" presName="sibTrans" presStyleLbl="sibTrans2D1" presStyleIdx="0" presStyleCnt="0"/>
      <dgm:spPr/>
    </dgm:pt>
    <dgm:pt modelId="{C2F68527-D08C-4ADF-BF7A-F8E32470C094}" type="pres">
      <dgm:prSet presAssocID="{3A0551A6-EE22-413C-8D95-0F9F79BC4613}" presName="compNode" presStyleCnt="0"/>
      <dgm:spPr/>
    </dgm:pt>
    <dgm:pt modelId="{27B12909-AB25-4C15-90D0-E450B84B132A}" type="pres">
      <dgm:prSet presAssocID="{3A0551A6-EE22-413C-8D95-0F9F79BC4613}" presName="bkgdShape" presStyleLbl="node1" presStyleIdx="2" presStyleCnt="3"/>
      <dgm:spPr/>
    </dgm:pt>
    <dgm:pt modelId="{7A56F61A-712F-404C-A2D8-AEC9FD2A7A26}" type="pres">
      <dgm:prSet presAssocID="{3A0551A6-EE22-413C-8D95-0F9F79BC4613}" presName="nodeTx" presStyleLbl="node1" presStyleIdx="2" presStyleCnt="3">
        <dgm:presLayoutVars>
          <dgm:bulletEnabled val="1"/>
        </dgm:presLayoutVars>
      </dgm:prSet>
      <dgm:spPr/>
    </dgm:pt>
    <dgm:pt modelId="{4CA14D6B-A8D7-42BB-8C0B-87D8E42B93E3}" type="pres">
      <dgm:prSet presAssocID="{3A0551A6-EE22-413C-8D95-0F9F79BC4613}" presName="invisiNode" presStyleLbl="node1" presStyleIdx="2" presStyleCnt="3"/>
      <dgm:spPr/>
    </dgm:pt>
    <dgm:pt modelId="{5B5DC97A-1A7B-4880-BD7B-71C0D75833BD}" type="pres">
      <dgm:prSet presAssocID="{3A0551A6-EE22-413C-8D95-0F9F79BC4613}"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5000" r="-35000"/>
          </a:stretch>
        </a:blipFill>
      </dgm:spPr>
    </dgm:pt>
  </dgm:ptLst>
  <dgm:cxnLst>
    <dgm:cxn modelId="{D897A31F-C714-41CC-A749-4DFF0A055DA0}" type="presOf" srcId="{274F2061-0BA7-481B-AB3C-4B5439F3AC98}" destId="{FCBA4895-A74C-4AEB-9C2E-C7DC76BC4A4C}" srcOrd="0" destOrd="0" presId="urn:microsoft.com/office/officeart/2005/8/layout/hList7"/>
    <dgm:cxn modelId="{C7BCB33C-6215-40BB-ABBC-F04B70E9BCBA}" type="presOf" srcId="{BC746D23-DA18-4FFB-AE63-5D3EDE29CC5A}" destId="{2E7EC741-A717-48C7-B0ED-F497EE14A541}" srcOrd="0" destOrd="0" presId="urn:microsoft.com/office/officeart/2005/8/layout/hList7"/>
    <dgm:cxn modelId="{94769E60-6396-4D44-9067-6F76A2186973}" type="presOf" srcId="{EFC2A5A9-DBDC-4A57-BFF2-03EB1476B9C5}" destId="{844D45E3-F429-4565-9537-592359978A45}" srcOrd="1" destOrd="0" presId="urn:microsoft.com/office/officeart/2005/8/layout/hList7"/>
    <dgm:cxn modelId="{DF53E450-2D10-4CF1-8669-48907AD5544C}" srcId="{4E7E10AC-EB52-40B4-980E-D7E5362364B4}" destId="{3A0551A6-EE22-413C-8D95-0F9F79BC4613}" srcOrd="2" destOrd="0" parTransId="{278F61D0-4D4A-40F9-8F09-518B2E42B210}" sibTransId="{7EB0828E-4CCB-409F-B323-30588F9454AE}"/>
    <dgm:cxn modelId="{B8B0A058-4A39-4EE3-981E-AC40341E81F7}" type="presOf" srcId="{C5FEA69D-F11D-4200-B7DA-D2ED052E97CC}" destId="{5D408E94-6CB1-4CF4-BD1A-658674565559}" srcOrd="0" destOrd="0" presId="urn:microsoft.com/office/officeart/2005/8/layout/hList7"/>
    <dgm:cxn modelId="{D1032E8A-8B50-4E9D-A7F9-837602B861C9}" type="presOf" srcId="{4E7E10AC-EB52-40B4-980E-D7E5362364B4}" destId="{E71CF003-19CA-44C7-8200-1AA5DED70020}" srcOrd="0" destOrd="0" presId="urn:microsoft.com/office/officeart/2005/8/layout/hList7"/>
    <dgm:cxn modelId="{BFCF1099-B07E-4D77-9F8F-8F4CC3001701}" srcId="{4E7E10AC-EB52-40B4-980E-D7E5362364B4}" destId="{EFC2A5A9-DBDC-4A57-BFF2-03EB1476B9C5}" srcOrd="1" destOrd="0" parTransId="{B6649512-B575-4042-BE4E-5B9AE75480F1}" sibTransId="{C5FEA69D-F11D-4200-B7DA-D2ED052E97CC}"/>
    <dgm:cxn modelId="{AD26EBCC-3C3F-471F-A0F7-D83605A9A377}" type="presOf" srcId="{3A0551A6-EE22-413C-8D95-0F9F79BC4613}" destId="{7A56F61A-712F-404C-A2D8-AEC9FD2A7A26}" srcOrd="1" destOrd="0" presId="urn:microsoft.com/office/officeart/2005/8/layout/hList7"/>
    <dgm:cxn modelId="{4275E1CF-20B0-431C-8B28-25918DCF2CB8}" srcId="{4E7E10AC-EB52-40B4-980E-D7E5362364B4}" destId="{BC746D23-DA18-4FFB-AE63-5D3EDE29CC5A}" srcOrd="0" destOrd="0" parTransId="{D2018D70-5010-4AD6-81AA-55531D652BC1}" sibTransId="{274F2061-0BA7-481B-AB3C-4B5439F3AC98}"/>
    <dgm:cxn modelId="{8C1547D6-5CF9-4257-873E-75FB9E4498A5}" type="presOf" srcId="{3A0551A6-EE22-413C-8D95-0F9F79BC4613}" destId="{27B12909-AB25-4C15-90D0-E450B84B132A}" srcOrd="0" destOrd="0" presId="urn:microsoft.com/office/officeart/2005/8/layout/hList7"/>
    <dgm:cxn modelId="{523299FA-4AE7-43E1-8380-631945355408}" type="presOf" srcId="{EFC2A5A9-DBDC-4A57-BFF2-03EB1476B9C5}" destId="{F0C4D12C-8823-4E0E-9DA5-EC1C6B275F37}" srcOrd="0" destOrd="0" presId="urn:microsoft.com/office/officeart/2005/8/layout/hList7"/>
    <dgm:cxn modelId="{81C1C3FA-1CAC-4135-8EF1-4AC06F0FD943}" type="presOf" srcId="{BC746D23-DA18-4FFB-AE63-5D3EDE29CC5A}" destId="{A4469B0A-5409-4EC6-ABC5-EE35502365BD}" srcOrd="1" destOrd="0" presId="urn:microsoft.com/office/officeart/2005/8/layout/hList7"/>
    <dgm:cxn modelId="{9F97EE07-9CDD-4398-A567-DD9B82572638}" type="presParOf" srcId="{E71CF003-19CA-44C7-8200-1AA5DED70020}" destId="{EB77CC96-92D0-46D9-BA68-773E254485BF}" srcOrd="0" destOrd="0" presId="urn:microsoft.com/office/officeart/2005/8/layout/hList7"/>
    <dgm:cxn modelId="{E76DAD3B-F6DC-4627-8D6C-03951AE43553}" type="presParOf" srcId="{E71CF003-19CA-44C7-8200-1AA5DED70020}" destId="{09B26FA1-AB9C-4011-B60B-425948E027F3}" srcOrd="1" destOrd="0" presId="urn:microsoft.com/office/officeart/2005/8/layout/hList7"/>
    <dgm:cxn modelId="{7951C535-13A9-4259-BFC4-6A90E30B8A58}" type="presParOf" srcId="{09B26FA1-AB9C-4011-B60B-425948E027F3}" destId="{01CAD450-3E04-461A-94C5-0DA6BE94D5BD}" srcOrd="0" destOrd="0" presId="urn:microsoft.com/office/officeart/2005/8/layout/hList7"/>
    <dgm:cxn modelId="{312260D3-5DA6-4635-A3C0-1065C8F9937D}" type="presParOf" srcId="{01CAD450-3E04-461A-94C5-0DA6BE94D5BD}" destId="{2E7EC741-A717-48C7-B0ED-F497EE14A541}" srcOrd="0" destOrd="0" presId="urn:microsoft.com/office/officeart/2005/8/layout/hList7"/>
    <dgm:cxn modelId="{A9E2039A-AB39-4A9A-9010-AC8F638EB258}" type="presParOf" srcId="{01CAD450-3E04-461A-94C5-0DA6BE94D5BD}" destId="{A4469B0A-5409-4EC6-ABC5-EE35502365BD}" srcOrd="1" destOrd="0" presId="urn:microsoft.com/office/officeart/2005/8/layout/hList7"/>
    <dgm:cxn modelId="{96DD0328-7595-4F86-9B49-4A0DD8A75A56}" type="presParOf" srcId="{01CAD450-3E04-461A-94C5-0DA6BE94D5BD}" destId="{058374E3-1386-4B07-950C-B7A024AC2CEB}" srcOrd="2" destOrd="0" presId="urn:microsoft.com/office/officeart/2005/8/layout/hList7"/>
    <dgm:cxn modelId="{2CD0B464-8150-4BEC-8178-18616B520FD7}" type="presParOf" srcId="{01CAD450-3E04-461A-94C5-0DA6BE94D5BD}" destId="{757F42A1-5B09-4BD4-8EA1-13984B6AD749}" srcOrd="3" destOrd="0" presId="urn:microsoft.com/office/officeart/2005/8/layout/hList7"/>
    <dgm:cxn modelId="{CD3005A9-1B1E-436E-B81F-EFE90F69563D}" type="presParOf" srcId="{09B26FA1-AB9C-4011-B60B-425948E027F3}" destId="{FCBA4895-A74C-4AEB-9C2E-C7DC76BC4A4C}" srcOrd="1" destOrd="0" presId="urn:microsoft.com/office/officeart/2005/8/layout/hList7"/>
    <dgm:cxn modelId="{952F35B2-412F-4F33-8B5D-657C70D19091}" type="presParOf" srcId="{09B26FA1-AB9C-4011-B60B-425948E027F3}" destId="{9EB1249A-49E0-4213-8969-2168C10BF725}" srcOrd="2" destOrd="0" presId="urn:microsoft.com/office/officeart/2005/8/layout/hList7"/>
    <dgm:cxn modelId="{89A5CE03-01CF-4B43-9520-8E3C2BA765BE}" type="presParOf" srcId="{9EB1249A-49E0-4213-8969-2168C10BF725}" destId="{F0C4D12C-8823-4E0E-9DA5-EC1C6B275F37}" srcOrd="0" destOrd="0" presId="urn:microsoft.com/office/officeart/2005/8/layout/hList7"/>
    <dgm:cxn modelId="{C37A2C10-9118-4BE1-B47A-7D9B7D2FA140}" type="presParOf" srcId="{9EB1249A-49E0-4213-8969-2168C10BF725}" destId="{844D45E3-F429-4565-9537-592359978A45}" srcOrd="1" destOrd="0" presId="urn:microsoft.com/office/officeart/2005/8/layout/hList7"/>
    <dgm:cxn modelId="{628D4118-C062-4B2A-9891-3EE99A8F67EE}" type="presParOf" srcId="{9EB1249A-49E0-4213-8969-2168C10BF725}" destId="{CA0889E7-6964-466F-92A1-10AFEBACEC9F}" srcOrd="2" destOrd="0" presId="urn:microsoft.com/office/officeart/2005/8/layout/hList7"/>
    <dgm:cxn modelId="{F3AB428D-885C-48E9-97C4-6D05561BCF3A}" type="presParOf" srcId="{9EB1249A-49E0-4213-8969-2168C10BF725}" destId="{35AF9D5A-106E-4F50-A0EE-2872BB3245D4}" srcOrd="3" destOrd="0" presId="urn:microsoft.com/office/officeart/2005/8/layout/hList7"/>
    <dgm:cxn modelId="{912F1803-E671-404E-8D8E-A8C404DD861B}" type="presParOf" srcId="{09B26FA1-AB9C-4011-B60B-425948E027F3}" destId="{5D408E94-6CB1-4CF4-BD1A-658674565559}" srcOrd="3" destOrd="0" presId="urn:microsoft.com/office/officeart/2005/8/layout/hList7"/>
    <dgm:cxn modelId="{66D72ECE-9010-4B82-BE35-A4600B39C63A}" type="presParOf" srcId="{09B26FA1-AB9C-4011-B60B-425948E027F3}" destId="{C2F68527-D08C-4ADF-BF7A-F8E32470C094}" srcOrd="4" destOrd="0" presId="urn:microsoft.com/office/officeart/2005/8/layout/hList7"/>
    <dgm:cxn modelId="{A74F3FFD-87E0-47BE-AAA8-F2AA81EBE880}" type="presParOf" srcId="{C2F68527-D08C-4ADF-BF7A-F8E32470C094}" destId="{27B12909-AB25-4C15-90D0-E450B84B132A}" srcOrd="0" destOrd="0" presId="urn:microsoft.com/office/officeart/2005/8/layout/hList7"/>
    <dgm:cxn modelId="{CACEE704-274F-44CC-B3B9-E331F0D35D65}" type="presParOf" srcId="{C2F68527-D08C-4ADF-BF7A-F8E32470C094}" destId="{7A56F61A-712F-404C-A2D8-AEC9FD2A7A26}" srcOrd="1" destOrd="0" presId="urn:microsoft.com/office/officeart/2005/8/layout/hList7"/>
    <dgm:cxn modelId="{7233004C-1E3A-44DB-A9EF-072230BD714D}" type="presParOf" srcId="{C2F68527-D08C-4ADF-BF7A-F8E32470C094}" destId="{4CA14D6B-A8D7-42BB-8C0B-87D8E42B93E3}" srcOrd="2" destOrd="0" presId="urn:microsoft.com/office/officeart/2005/8/layout/hList7"/>
    <dgm:cxn modelId="{75C38E0C-3ABF-407F-98B3-E832293B4AE9}" type="presParOf" srcId="{C2F68527-D08C-4ADF-BF7A-F8E32470C094}" destId="{5B5DC97A-1A7B-4880-BD7B-71C0D75833B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E10AC-EB52-40B4-980E-D7E5362364B4}" type="doc">
      <dgm:prSet loTypeId="urn:microsoft.com/office/officeart/2005/8/layout/hList7" loCatId="list" qsTypeId="urn:microsoft.com/office/officeart/2005/8/quickstyle/simple2" qsCatId="simple" csTypeId="urn:microsoft.com/office/officeart/2005/8/colors/accent0_2" csCatId="mainScheme" phldr="1"/>
      <dgm:spPr/>
    </dgm:pt>
    <dgm:pt modelId="{BC746D23-DA18-4FFB-AE63-5D3EDE29CC5A}">
      <dgm:prSet phldrT="[Text]" custT="1"/>
      <dgm:spPr/>
      <dgm:t>
        <a:bodyPr/>
        <a:lstStyle/>
        <a:p>
          <a:r>
            <a:rPr lang="en-US" sz="1200" dirty="0"/>
            <a:t>Process Optimisation</a:t>
          </a:r>
        </a:p>
      </dgm:t>
    </dgm:pt>
    <dgm:pt modelId="{D2018D70-5010-4AD6-81AA-55531D652BC1}" type="parTrans" cxnId="{4275E1CF-20B0-431C-8B28-25918DCF2CB8}">
      <dgm:prSet/>
      <dgm:spPr/>
      <dgm:t>
        <a:bodyPr/>
        <a:lstStyle/>
        <a:p>
          <a:endParaRPr lang="en-US"/>
        </a:p>
      </dgm:t>
    </dgm:pt>
    <dgm:pt modelId="{274F2061-0BA7-481B-AB3C-4B5439F3AC98}" type="sibTrans" cxnId="{4275E1CF-20B0-431C-8B28-25918DCF2CB8}">
      <dgm:prSet/>
      <dgm:spPr/>
      <dgm:t>
        <a:bodyPr/>
        <a:lstStyle/>
        <a:p>
          <a:endParaRPr lang="en-US"/>
        </a:p>
      </dgm:t>
    </dgm:pt>
    <dgm:pt modelId="{EFC2A5A9-DBDC-4A57-BFF2-03EB1476B9C5}">
      <dgm:prSet phldrT="[Text]" custT="1"/>
      <dgm:spPr/>
      <dgm:t>
        <a:bodyPr/>
        <a:lstStyle/>
        <a:p>
          <a:r>
            <a:rPr lang="en-US" sz="1200" dirty="0"/>
            <a:t>Design Testing and Failure Analysis</a:t>
          </a:r>
        </a:p>
      </dgm:t>
    </dgm:pt>
    <dgm:pt modelId="{B6649512-B575-4042-BE4E-5B9AE75480F1}" type="parTrans" cxnId="{BFCF1099-B07E-4D77-9F8F-8F4CC3001701}">
      <dgm:prSet/>
      <dgm:spPr/>
      <dgm:t>
        <a:bodyPr/>
        <a:lstStyle/>
        <a:p>
          <a:endParaRPr lang="en-US"/>
        </a:p>
      </dgm:t>
    </dgm:pt>
    <dgm:pt modelId="{C5FEA69D-F11D-4200-B7DA-D2ED052E97CC}" type="sibTrans" cxnId="{BFCF1099-B07E-4D77-9F8F-8F4CC3001701}">
      <dgm:prSet/>
      <dgm:spPr/>
      <dgm:t>
        <a:bodyPr/>
        <a:lstStyle/>
        <a:p>
          <a:endParaRPr lang="en-US"/>
        </a:p>
      </dgm:t>
    </dgm:pt>
    <dgm:pt modelId="{3A0551A6-EE22-413C-8D95-0F9F79BC4613}">
      <dgm:prSet phldrT="[Text]" custT="1"/>
      <dgm:spPr/>
      <dgm:t>
        <a:bodyPr/>
        <a:lstStyle/>
        <a:p>
          <a:r>
            <a:rPr lang="en-US" sz="1200" dirty="0"/>
            <a:t>Quality Control</a:t>
          </a:r>
        </a:p>
      </dgm:t>
    </dgm:pt>
    <dgm:pt modelId="{278F61D0-4D4A-40F9-8F09-518B2E42B210}" type="parTrans" cxnId="{DF53E450-2D10-4CF1-8669-48907AD5544C}">
      <dgm:prSet/>
      <dgm:spPr/>
      <dgm:t>
        <a:bodyPr/>
        <a:lstStyle/>
        <a:p>
          <a:endParaRPr lang="en-US"/>
        </a:p>
      </dgm:t>
    </dgm:pt>
    <dgm:pt modelId="{7EB0828E-4CCB-409F-B323-30588F9454AE}" type="sibTrans" cxnId="{DF53E450-2D10-4CF1-8669-48907AD5544C}">
      <dgm:prSet/>
      <dgm:spPr/>
      <dgm:t>
        <a:bodyPr/>
        <a:lstStyle/>
        <a:p>
          <a:endParaRPr lang="en-US"/>
        </a:p>
      </dgm:t>
    </dgm:pt>
    <dgm:pt modelId="{E71CF003-19CA-44C7-8200-1AA5DED70020}" type="pres">
      <dgm:prSet presAssocID="{4E7E10AC-EB52-40B4-980E-D7E5362364B4}" presName="Name0" presStyleCnt="0">
        <dgm:presLayoutVars>
          <dgm:dir/>
          <dgm:resizeHandles val="exact"/>
        </dgm:presLayoutVars>
      </dgm:prSet>
      <dgm:spPr/>
    </dgm:pt>
    <dgm:pt modelId="{EB77CC96-92D0-46D9-BA68-773E254485BF}" type="pres">
      <dgm:prSet presAssocID="{4E7E10AC-EB52-40B4-980E-D7E5362364B4}" presName="fgShape" presStyleLbl="fgShp" presStyleIdx="0" presStyleCnt="1" custScaleX="101766" custScaleY="128314"/>
      <dgm:spPr>
        <a:solidFill>
          <a:schemeClr val="bg2">
            <a:lumMod val="60000"/>
            <a:lumOff val="40000"/>
          </a:schemeClr>
        </a:solidFill>
        <a:ln>
          <a:solidFill>
            <a:schemeClr val="tx1"/>
          </a:solidFill>
        </a:ln>
      </dgm:spPr>
    </dgm:pt>
    <dgm:pt modelId="{09B26FA1-AB9C-4011-B60B-425948E027F3}" type="pres">
      <dgm:prSet presAssocID="{4E7E10AC-EB52-40B4-980E-D7E5362364B4}" presName="linComp" presStyleCnt="0"/>
      <dgm:spPr/>
    </dgm:pt>
    <dgm:pt modelId="{01CAD450-3E04-461A-94C5-0DA6BE94D5BD}" type="pres">
      <dgm:prSet presAssocID="{BC746D23-DA18-4FFB-AE63-5D3EDE29CC5A}" presName="compNode" presStyleCnt="0"/>
      <dgm:spPr/>
    </dgm:pt>
    <dgm:pt modelId="{2E7EC741-A717-48C7-B0ED-F497EE14A541}" type="pres">
      <dgm:prSet presAssocID="{BC746D23-DA18-4FFB-AE63-5D3EDE29CC5A}" presName="bkgdShape" presStyleLbl="node1" presStyleIdx="0" presStyleCnt="3"/>
      <dgm:spPr/>
    </dgm:pt>
    <dgm:pt modelId="{A4469B0A-5409-4EC6-ABC5-EE35502365BD}" type="pres">
      <dgm:prSet presAssocID="{BC746D23-DA18-4FFB-AE63-5D3EDE29CC5A}" presName="nodeTx" presStyleLbl="node1" presStyleIdx="0" presStyleCnt="3">
        <dgm:presLayoutVars>
          <dgm:bulletEnabled val="1"/>
        </dgm:presLayoutVars>
      </dgm:prSet>
      <dgm:spPr/>
    </dgm:pt>
    <dgm:pt modelId="{058374E3-1386-4B07-950C-B7A024AC2CEB}" type="pres">
      <dgm:prSet presAssocID="{BC746D23-DA18-4FFB-AE63-5D3EDE29CC5A}" presName="invisiNode" presStyleLbl="node1" presStyleIdx="0" presStyleCnt="3"/>
      <dgm:spPr/>
    </dgm:pt>
    <dgm:pt modelId="{757F42A1-5B09-4BD4-8EA1-13984B6AD749}" type="pres">
      <dgm:prSet presAssocID="{BC746D23-DA18-4FFB-AE63-5D3EDE29CC5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FCBA4895-A74C-4AEB-9C2E-C7DC76BC4A4C}" type="pres">
      <dgm:prSet presAssocID="{274F2061-0BA7-481B-AB3C-4B5439F3AC98}" presName="sibTrans" presStyleLbl="sibTrans2D1" presStyleIdx="0" presStyleCnt="0"/>
      <dgm:spPr/>
    </dgm:pt>
    <dgm:pt modelId="{9EB1249A-49E0-4213-8969-2168C10BF725}" type="pres">
      <dgm:prSet presAssocID="{EFC2A5A9-DBDC-4A57-BFF2-03EB1476B9C5}" presName="compNode" presStyleCnt="0"/>
      <dgm:spPr/>
    </dgm:pt>
    <dgm:pt modelId="{F0C4D12C-8823-4E0E-9DA5-EC1C6B275F37}" type="pres">
      <dgm:prSet presAssocID="{EFC2A5A9-DBDC-4A57-BFF2-03EB1476B9C5}" presName="bkgdShape" presStyleLbl="node1" presStyleIdx="1" presStyleCnt="3"/>
      <dgm:spPr/>
    </dgm:pt>
    <dgm:pt modelId="{844D45E3-F429-4565-9537-592359978A45}" type="pres">
      <dgm:prSet presAssocID="{EFC2A5A9-DBDC-4A57-BFF2-03EB1476B9C5}" presName="nodeTx" presStyleLbl="node1" presStyleIdx="1" presStyleCnt="3">
        <dgm:presLayoutVars>
          <dgm:bulletEnabled val="1"/>
        </dgm:presLayoutVars>
      </dgm:prSet>
      <dgm:spPr/>
    </dgm:pt>
    <dgm:pt modelId="{CA0889E7-6964-466F-92A1-10AFEBACEC9F}" type="pres">
      <dgm:prSet presAssocID="{EFC2A5A9-DBDC-4A57-BFF2-03EB1476B9C5}" presName="invisiNode" presStyleLbl="node1" presStyleIdx="1" presStyleCnt="3"/>
      <dgm:spPr/>
    </dgm:pt>
    <dgm:pt modelId="{35AF9D5A-106E-4F50-A0EE-2872BB3245D4}" type="pres">
      <dgm:prSet presAssocID="{EFC2A5A9-DBDC-4A57-BFF2-03EB1476B9C5}"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dgm:spPr>
    </dgm:pt>
    <dgm:pt modelId="{5D408E94-6CB1-4CF4-BD1A-658674565559}" type="pres">
      <dgm:prSet presAssocID="{C5FEA69D-F11D-4200-B7DA-D2ED052E97CC}" presName="sibTrans" presStyleLbl="sibTrans2D1" presStyleIdx="0" presStyleCnt="0"/>
      <dgm:spPr/>
    </dgm:pt>
    <dgm:pt modelId="{C2F68527-D08C-4ADF-BF7A-F8E32470C094}" type="pres">
      <dgm:prSet presAssocID="{3A0551A6-EE22-413C-8D95-0F9F79BC4613}" presName="compNode" presStyleCnt="0"/>
      <dgm:spPr/>
    </dgm:pt>
    <dgm:pt modelId="{27B12909-AB25-4C15-90D0-E450B84B132A}" type="pres">
      <dgm:prSet presAssocID="{3A0551A6-EE22-413C-8D95-0F9F79BC4613}" presName="bkgdShape" presStyleLbl="node1" presStyleIdx="2" presStyleCnt="3"/>
      <dgm:spPr/>
    </dgm:pt>
    <dgm:pt modelId="{7A56F61A-712F-404C-A2D8-AEC9FD2A7A26}" type="pres">
      <dgm:prSet presAssocID="{3A0551A6-EE22-413C-8D95-0F9F79BC4613}" presName="nodeTx" presStyleLbl="node1" presStyleIdx="2" presStyleCnt="3">
        <dgm:presLayoutVars>
          <dgm:bulletEnabled val="1"/>
        </dgm:presLayoutVars>
      </dgm:prSet>
      <dgm:spPr/>
    </dgm:pt>
    <dgm:pt modelId="{4CA14D6B-A8D7-42BB-8C0B-87D8E42B93E3}" type="pres">
      <dgm:prSet presAssocID="{3A0551A6-EE22-413C-8D95-0F9F79BC4613}" presName="invisiNode" presStyleLbl="node1" presStyleIdx="2" presStyleCnt="3"/>
      <dgm:spPr/>
    </dgm:pt>
    <dgm:pt modelId="{5B5DC97A-1A7B-4880-BD7B-71C0D75833BD}" type="pres">
      <dgm:prSet presAssocID="{3A0551A6-EE22-413C-8D95-0F9F79BC4613}"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D897A31F-C714-41CC-A749-4DFF0A055DA0}" type="presOf" srcId="{274F2061-0BA7-481B-AB3C-4B5439F3AC98}" destId="{FCBA4895-A74C-4AEB-9C2E-C7DC76BC4A4C}" srcOrd="0" destOrd="0" presId="urn:microsoft.com/office/officeart/2005/8/layout/hList7"/>
    <dgm:cxn modelId="{C7BCB33C-6215-40BB-ABBC-F04B70E9BCBA}" type="presOf" srcId="{BC746D23-DA18-4FFB-AE63-5D3EDE29CC5A}" destId="{2E7EC741-A717-48C7-B0ED-F497EE14A541}" srcOrd="0" destOrd="0" presId="urn:microsoft.com/office/officeart/2005/8/layout/hList7"/>
    <dgm:cxn modelId="{94769E60-6396-4D44-9067-6F76A2186973}" type="presOf" srcId="{EFC2A5A9-DBDC-4A57-BFF2-03EB1476B9C5}" destId="{844D45E3-F429-4565-9537-592359978A45}" srcOrd="1" destOrd="0" presId="urn:microsoft.com/office/officeart/2005/8/layout/hList7"/>
    <dgm:cxn modelId="{DF53E450-2D10-4CF1-8669-48907AD5544C}" srcId="{4E7E10AC-EB52-40B4-980E-D7E5362364B4}" destId="{3A0551A6-EE22-413C-8D95-0F9F79BC4613}" srcOrd="2" destOrd="0" parTransId="{278F61D0-4D4A-40F9-8F09-518B2E42B210}" sibTransId="{7EB0828E-4CCB-409F-B323-30588F9454AE}"/>
    <dgm:cxn modelId="{B8B0A058-4A39-4EE3-981E-AC40341E81F7}" type="presOf" srcId="{C5FEA69D-F11D-4200-B7DA-D2ED052E97CC}" destId="{5D408E94-6CB1-4CF4-BD1A-658674565559}" srcOrd="0" destOrd="0" presId="urn:microsoft.com/office/officeart/2005/8/layout/hList7"/>
    <dgm:cxn modelId="{D1032E8A-8B50-4E9D-A7F9-837602B861C9}" type="presOf" srcId="{4E7E10AC-EB52-40B4-980E-D7E5362364B4}" destId="{E71CF003-19CA-44C7-8200-1AA5DED70020}" srcOrd="0" destOrd="0" presId="urn:microsoft.com/office/officeart/2005/8/layout/hList7"/>
    <dgm:cxn modelId="{BFCF1099-B07E-4D77-9F8F-8F4CC3001701}" srcId="{4E7E10AC-EB52-40B4-980E-D7E5362364B4}" destId="{EFC2A5A9-DBDC-4A57-BFF2-03EB1476B9C5}" srcOrd="1" destOrd="0" parTransId="{B6649512-B575-4042-BE4E-5B9AE75480F1}" sibTransId="{C5FEA69D-F11D-4200-B7DA-D2ED052E97CC}"/>
    <dgm:cxn modelId="{AD26EBCC-3C3F-471F-A0F7-D83605A9A377}" type="presOf" srcId="{3A0551A6-EE22-413C-8D95-0F9F79BC4613}" destId="{7A56F61A-712F-404C-A2D8-AEC9FD2A7A26}" srcOrd="1" destOrd="0" presId="urn:microsoft.com/office/officeart/2005/8/layout/hList7"/>
    <dgm:cxn modelId="{4275E1CF-20B0-431C-8B28-25918DCF2CB8}" srcId="{4E7E10AC-EB52-40B4-980E-D7E5362364B4}" destId="{BC746D23-DA18-4FFB-AE63-5D3EDE29CC5A}" srcOrd="0" destOrd="0" parTransId="{D2018D70-5010-4AD6-81AA-55531D652BC1}" sibTransId="{274F2061-0BA7-481B-AB3C-4B5439F3AC98}"/>
    <dgm:cxn modelId="{8C1547D6-5CF9-4257-873E-75FB9E4498A5}" type="presOf" srcId="{3A0551A6-EE22-413C-8D95-0F9F79BC4613}" destId="{27B12909-AB25-4C15-90D0-E450B84B132A}" srcOrd="0" destOrd="0" presId="urn:microsoft.com/office/officeart/2005/8/layout/hList7"/>
    <dgm:cxn modelId="{523299FA-4AE7-43E1-8380-631945355408}" type="presOf" srcId="{EFC2A5A9-DBDC-4A57-BFF2-03EB1476B9C5}" destId="{F0C4D12C-8823-4E0E-9DA5-EC1C6B275F37}" srcOrd="0" destOrd="0" presId="urn:microsoft.com/office/officeart/2005/8/layout/hList7"/>
    <dgm:cxn modelId="{81C1C3FA-1CAC-4135-8EF1-4AC06F0FD943}" type="presOf" srcId="{BC746D23-DA18-4FFB-AE63-5D3EDE29CC5A}" destId="{A4469B0A-5409-4EC6-ABC5-EE35502365BD}" srcOrd="1" destOrd="0" presId="urn:microsoft.com/office/officeart/2005/8/layout/hList7"/>
    <dgm:cxn modelId="{9F97EE07-9CDD-4398-A567-DD9B82572638}" type="presParOf" srcId="{E71CF003-19CA-44C7-8200-1AA5DED70020}" destId="{EB77CC96-92D0-46D9-BA68-773E254485BF}" srcOrd="0" destOrd="0" presId="urn:microsoft.com/office/officeart/2005/8/layout/hList7"/>
    <dgm:cxn modelId="{E76DAD3B-F6DC-4627-8D6C-03951AE43553}" type="presParOf" srcId="{E71CF003-19CA-44C7-8200-1AA5DED70020}" destId="{09B26FA1-AB9C-4011-B60B-425948E027F3}" srcOrd="1" destOrd="0" presId="urn:microsoft.com/office/officeart/2005/8/layout/hList7"/>
    <dgm:cxn modelId="{7951C535-13A9-4259-BFC4-6A90E30B8A58}" type="presParOf" srcId="{09B26FA1-AB9C-4011-B60B-425948E027F3}" destId="{01CAD450-3E04-461A-94C5-0DA6BE94D5BD}" srcOrd="0" destOrd="0" presId="urn:microsoft.com/office/officeart/2005/8/layout/hList7"/>
    <dgm:cxn modelId="{312260D3-5DA6-4635-A3C0-1065C8F9937D}" type="presParOf" srcId="{01CAD450-3E04-461A-94C5-0DA6BE94D5BD}" destId="{2E7EC741-A717-48C7-B0ED-F497EE14A541}" srcOrd="0" destOrd="0" presId="urn:microsoft.com/office/officeart/2005/8/layout/hList7"/>
    <dgm:cxn modelId="{A9E2039A-AB39-4A9A-9010-AC8F638EB258}" type="presParOf" srcId="{01CAD450-3E04-461A-94C5-0DA6BE94D5BD}" destId="{A4469B0A-5409-4EC6-ABC5-EE35502365BD}" srcOrd="1" destOrd="0" presId="urn:microsoft.com/office/officeart/2005/8/layout/hList7"/>
    <dgm:cxn modelId="{96DD0328-7595-4F86-9B49-4A0DD8A75A56}" type="presParOf" srcId="{01CAD450-3E04-461A-94C5-0DA6BE94D5BD}" destId="{058374E3-1386-4B07-950C-B7A024AC2CEB}" srcOrd="2" destOrd="0" presId="urn:microsoft.com/office/officeart/2005/8/layout/hList7"/>
    <dgm:cxn modelId="{2CD0B464-8150-4BEC-8178-18616B520FD7}" type="presParOf" srcId="{01CAD450-3E04-461A-94C5-0DA6BE94D5BD}" destId="{757F42A1-5B09-4BD4-8EA1-13984B6AD749}" srcOrd="3" destOrd="0" presId="urn:microsoft.com/office/officeart/2005/8/layout/hList7"/>
    <dgm:cxn modelId="{CD3005A9-1B1E-436E-B81F-EFE90F69563D}" type="presParOf" srcId="{09B26FA1-AB9C-4011-B60B-425948E027F3}" destId="{FCBA4895-A74C-4AEB-9C2E-C7DC76BC4A4C}" srcOrd="1" destOrd="0" presId="urn:microsoft.com/office/officeart/2005/8/layout/hList7"/>
    <dgm:cxn modelId="{952F35B2-412F-4F33-8B5D-657C70D19091}" type="presParOf" srcId="{09B26FA1-AB9C-4011-B60B-425948E027F3}" destId="{9EB1249A-49E0-4213-8969-2168C10BF725}" srcOrd="2" destOrd="0" presId="urn:microsoft.com/office/officeart/2005/8/layout/hList7"/>
    <dgm:cxn modelId="{89A5CE03-01CF-4B43-9520-8E3C2BA765BE}" type="presParOf" srcId="{9EB1249A-49E0-4213-8969-2168C10BF725}" destId="{F0C4D12C-8823-4E0E-9DA5-EC1C6B275F37}" srcOrd="0" destOrd="0" presId="urn:microsoft.com/office/officeart/2005/8/layout/hList7"/>
    <dgm:cxn modelId="{C37A2C10-9118-4BE1-B47A-7D9B7D2FA140}" type="presParOf" srcId="{9EB1249A-49E0-4213-8969-2168C10BF725}" destId="{844D45E3-F429-4565-9537-592359978A45}" srcOrd="1" destOrd="0" presId="urn:microsoft.com/office/officeart/2005/8/layout/hList7"/>
    <dgm:cxn modelId="{628D4118-C062-4B2A-9891-3EE99A8F67EE}" type="presParOf" srcId="{9EB1249A-49E0-4213-8969-2168C10BF725}" destId="{CA0889E7-6964-466F-92A1-10AFEBACEC9F}" srcOrd="2" destOrd="0" presId="urn:microsoft.com/office/officeart/2005/8/layout/hList7"/>
    <dgm:cxn modelId="{F3AB428D-885C-48E9-97C4-6D05561BCF3A}" type="presParOf" srcId="{9EB1249A-49E0-4213-8969-2168C10BF725}" destId="{35AF9D5A-106E-4F50-A0EE-2872BB3245D4}" srcOrd="3" destOrd="0" presId="urn:microsoft.com/office/officeart/2005/8/layout/hList7"/>
    <dgm:cxn modelId="{912F1803-E671-404E-8D8E-A8C404DD861B}" type="presParOf" srcId="{09B26FA1-AB9C-4011-B60B-425948E027F3}" destId="{5D408E94-6CB1-4CF4-BD1A-658674565559}" srcOrd="3" destOrd="0" presId="urn:microsoft.com/office/officeart/2005/8/layout/hList7"/>
    <dgm:cxn modelId="{66D72ECE-9010-4B82-BE35-A4600B39C63A}" type="presParOf" srcId="{09B26FA1-AB9C-4011-B60B-425948E027F3}" destId="{C2F68527-D08C-4ADF-BF7A-F8E32470C094}" srcOrd="4" destOrd="0" presId="urn:microsoft.com/office/officeart/2005/8/layout/hList7"/>
    <dgm:cxn modelId="{A74F3FFD-87E0-47BE-AAA8-F2AA81EBE880}" type="presParOf" srcId="{C2F68527-D08C-4ADF-BF7A-F8E32470C094}" destId="{27B12909-AB25-4C15-90D0-E450B84B132A}" srcOrd="0" destOrd="0" presId="urn:microsoft.com/office/officeart/2005/8/layout/hList7"/>
    <dgm:cxn modelId="{CACEE704-274F-44CC-B3B9-E331F0D35D65}" type="presParOf" srcId="{C2F68527-D08C-4ADF-BF7A-F8E32470C094}" destId="{7A56F61A-712F-404C-A2D8-AEC9FD2A7A26}" srcOrd="1" destOrd="0" presId="urn:microsoft.com/office/officeart/2005/8/layout/hList7"/>
    <dgm:cxn modelId="{7233004C-1E3A-44DB-A9EF-072230BD714D}" type="presParOf" srcId="{C2F68527-D08C-4ADF-BF7A-F8E32470C094}" destId="{4CA14D6B-A8D7-42BB-8C0B-87D8E42B93E3}" srcOrd="2" destOrd="0" presId="urn:microsoft.com/office/officeart/2005/8/layout/hList7"/>
    <dgm:cxn modelId="{75C38E0C-3ABF-407F-98B3-E832293B4AE9}" type="presParOf" srcId="{C2F68527-D08C-4ADF-BF7A-F8E32470C094}" destId="{5B5DC97A-1A7B-4880-BD7B-71C0D75833BD}"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649913-2B1B-4F6C-B678-E4CDB45AB47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45C9B4B-1BAE-4D70-B741-C1881B6DDBD2}">
      <dgm:prSet phldrT="[Text]" custT="1"/>
      <dgm:spPr/>
      <dgm:t>
        <a:bodyPr/>
        <a:lstStyle/>
        <a:p>
          <a:pPr algn="l"/>
          <a:r>
            <a:rPr lang="en-IN" sz="1400" b="0" cap="none" spc="0" dirty="0">
              <a:ln w="0"/>
              <a:solidFill>
                <a:schemeClr val="tx1"/>
              </a:solidFill>
              <a:effectLst>
                <a:outerShdw blurRad="38100" dist="19050" dir="2700000" algn="tl" rotWithShape="0">
                  <a:schemeClr val="dk1">
                    <a:alpha val="40000"/>
                  </a:schemeClr>
                </a:outerShdw>
              </a:effectLst>
            </a:rPr>
            <a:t>Data Collection                  </a:t>
          </a:r>
          <a:endParaRPr lang="en-US" sz="1400" b="0" cap="none" spc="0" dirty="0">
            <a:ln w="0"/>
            <a:solidFill>
              <a:schemeClr val="tx1"/>
            </a:solidFill>
            <a:effectLst>
              <a:outerShdw blurRad="38100" dist="19050" dir="2700000" algn="tl" rotWithShape="0">
                <a:schemeClr val="dk1">
                  <a:alpha val="40000"/>
                </a:schemeClr>
              </a:outerShdw>
            </a:effectLst>
          </a:endParaRPr>
        </a:p>
      </dgm:t>
    </dgm:pt>
    <dgm:pt modelId="{99561B28-BB2B-48C5-AD8F-AE8C7FF1CB51}" type="parTrans" cxnId="{D801DA80-2106-412A-A486-718FDF5972FD}">
      <dgm:prSet/>
      <dgm:spPr/>
      <dgm:t>
        <a:bodyPr/>
        <a:lstStyle/>
        <a:p>
          <a:endParaRPr lang="en-US"/>
        </a:p>
      </dgm:t>
    </dgm:pt>
    <dgm:pt modelId="{16CA2859-E884-4494-980E-78074C146F91}" type="sibTrans" cxnId="{D801DA80-2106-412A-A486-718FDF5972FD}">
      <dgm:prSet/>
      <dgm:spPr/>
      <dgm:t>
        <a:bodyPr/>
        <a:lstStyle/>
        <a:p>
          <a:endParaRPr lang="en-US"/>
        </a:p>
      </dgm:t>
    </dgm:pt>
    <dgm:pt modelId="{FB218094-7171-4A4C-BA0C-0174796E0D37}">
      <dgm:prSet phldrT="[Text]" custT="1"/>
      <dgm:spPr/>
      <dgm:t>
        <a:bodyPr/>
        <a:lstStyle/>
        <a:p>
          <a:pPr algn="l"/>
          <a:r>
            <a:rPr lang="en-IN" sz="1400" b="0" cap="none" spc="0" dirty="0">
              <a:ln w="0"/>
              <a:solidFill>
                <a:schemeClr val="tx1"/>
              </a:solidFill>
              <a:effectLst>
                <a:outerShdw blurRad="38100" dist="19050" dir="2700000" algn="tl" rotWithShape="0">
                  <a:schemeClr val="dk1">
                    <a:alpha val="40000"/>
                  </a:schemeClr>
                </a:outerShdw>
              </a:effectLst>
            </a:rPr>
            <a:t>Data Pre-processing</a:t>
          </a:r>
          <a:endParaRPr lang="en-US" sz="1400" b="0" cap="none" spc="0" dirty="0">
            <a:ln w="0"/>
            <a:solidFill>
              <a:schemeClr val="tx1"/>
            </a:solidFill>
            <a:effectLst>
              <a:outerShdw blurRad="38100" dist="19050" dir="2700000" algn="tl" rotWithShape="0">
                <a:schemeClr val="dk1">
                  <a:alpha val="40000"/>
                </a:schemeClr>
              </a:outerShdw>
            </a:effectLst>
          </a:endParaRPr>
        </a:p>
      </dgm:t>
    </dgm:pt>
    <dgm:pt modelId="{9FAADFFD-9D03-4381-81CC-D8C4E84C194D}" type="parTrans" cxnId="{D605632E-BFD7-4FDD-80C9-3C7D8E7F5E77}">
      <dgm:prSet/>
      <dgm:spPr/>
      <dgm:t>
        <a:bodyPr/>
        <a:lstStyle/>
        <a:p>
          <a:endParaRPr lang="en-US"/>
        </a:p>
      </dgm:t>
    </dgm:pt>
    <dgm:pt modelId="{977B2C91-FB9F-4EA7-82FB-20B485037274}" type="sibTrans" cxnId="{D605632E-BFD7-4FDD-80C9-3C7D8E7F5E77}">
      <dgm:prSet/>
      <dgm:spPr/>
      <dgm:t>
        <a:bodyPr/>
        <a:lstStyle/>
        <a:p>
          <a:endParaRPr lang="en-US"/>
        </a:p>
      </dgm:t>
    </dgm:pt>
    <dgm:pt modelId="{34042F95-0DBA-417B-A01E-BAAA460670C0}">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200" dirty="0"/>
            <a:t>Abhishek Nain, </a:t>
          </a:r>
          <a:r>
            <a:rPr lang="en-US" sz="1200" dirty="0" err="1"/>
            <a:t>Sumit</a:t>
          </a:r>
          <a:r>
            <a:rPr lang="en-US" sz="1200" dirty="0"/>
            <a:t> </a:t>
          </a:r>
          <a:r>
            <a:rPr lang="en-US" sz="1200" dirty="0" err="1"/>
            <a:t>Deshmukh</a:t>
          </a:r>
          <a:endParaRPr lang="en-US" sz="1200" dirty="0"/>
        </a:p>
      </dgm:t>
    </dgm:pt>
    <dgm:pt modelId="{04F84FAC-40FF-4EA0-8874-D54A6DCA4313}" type="parTrans" cxnId="{ABF940ED-42CC-47F3-A80B-49FA6B5AA8B7}">
      <dgm:prSet/>
      <dgm:spPr/>
      <dgm:t>
        <a:bodyPr/>
        <a:lstStyle/>
        <a:p>
          <a:endParaRPr lang="en-US"/>
        </a:p>
      </dgm:t>
    </dgm:pt>
    <dgm:pt modelId="{92C4DAB3-1059-4460-9923-A5A2DFC8EBE2}" type="sibTrans" cxnId="{ABF940ED-42CC-47F3-A80B-49FA6B5AA8B7}">
      <dgm:prSet/>
      <dgm:spPr/>
      <dgm:t>
        <a:bodyPr/>
        <a:lstStyle/>
        <a:p>
          <a:endParaRPr lang="en-US"/>
        </a:p>
      </dgm:t>
    </dgm:pt>
    <dgm:pt modelId="{9E05934F-A83A-4191-B712-909F4654C8E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err="1"/>
            <a:t>Vedant</a:t>
          </a:r>
          <a:r>
            <a:rPr lang="en-US" sz="1200" dirty="0"/>
            <a:t> </a:t>
          </a:r>
          <a:r>
            <a:rPr lang="en-US" sz="1200" dirty="0" err="1"/>
            <a:t>Chavan</a:t>
          </a:r>
          <a:r>
            <a:rPr lang="en-US" sz="1200" dirty="0"/>
            <a:t>, </a:t>
          </a:r>
          <a:r>
            <a:rPr lang="en-US" sz="1200" dirty="0" err="1"/>
            <a:t>Sumit</a:t>
          </a:r>
          <a:r>
            <a:rPr lang="en-US" sz="1200" dirty="0"/>
            <a:t> </a:t>
          </a:r>
          <a:r>
            <a:rPr lang="en-US" sz="1200" dirty="0" err="1"/>
            <a:t>Deshmukh</a:t>
          </a:r>
          <a:endParaRPr lang="en-US" sz="1200" dirty="0"/>
        </a:p>
      </dgm:t>
    </dgm:pt>
    <dgm:pt modelId="{268E95FE-B199-4225-B4EA-B3E152155B65}" type="sibTrans" cxnId="{BAC15C9A-CE1F-402A-B98A-4034214F3750}">
      <dgm:prSet/>
      <dgm:spPr/>
      <dgm:t>
        <a:bodyPr/>
        <a:lstStyle/>
        <a:p>
          <a:endParaRPr lang="en-US"/>
        </a:p>
      </dgm:t>
    </dgm:pt>
    <dgm:pt modelId="{F868D0ED-5A41-4EC9-ABDA-28C89DABE2C2}" type="parTrans" cxnId="{BAC15C9A-CE1F-402A-B98A-4034214F3750}">
      <dgm:prSet/>
      <dgm:spPr/>
      <dgm:t>
        <a:bodyPr/>
        <a:lstStyle/>
        <a:p>
          <a:endParaRPr lang="en-US"/>
        </a:p>
      </dgm:t>
    </dgm:pt>
    <dgm:pt modelId="{C2D1F6FA-A89B-4198-937D-302057C4ABEC}" type="pres">
      <dgm:prSet presAssocID="{9A649913-2B1B-4F6C-B678-E4CDB45AB478}" presName="Name0" presStyleCnt="0">
        <dgm:presLayoutVars>
          <dgm:dir/>
          <dgm:animLvl val="lvl"/>
          <dgm:resizeHandles val="exact"/>
        </dgm:presLayoutVars>
      </dgm:prSet>
      <dgm:spPr/>
    </dgm:pt>
    <dgm:pt modelId="{B82BB7AF-16B5-40E8-9605-ACAF88CA82A9}" type="pres">
      <dgm:prSet presAssocID="{945C9B4B-1BAE-4D70-B741-C1881B6DDBD2}" presName="linNode" presStyleCnt="0"/>
      <dgm:spPr/>
    </dgm:pt>
    <dgm:pt modelId="{074B6A0F-3D1E-4FCF-9483-4034807F849C}" type="pres">
      <dgm:prSet presAssocID="{945C9B4B-1BAE-4D70-B741-C1881B6DDBD2}" presName="parTx" presStyleLbl="revTx" presStyleIdx="0" presStyleCnt="2">
        <dgm:presLayoutVars>
          <dgm:chMax val="1"/>
          <dgm:bulletEnabled val="1"/>
        </dgm:presLayoutVars>
      </dgm:prSet>
      <dgm:spPr/>
    </dgm:pt>
    <dgm:pt modelId="{7824C44D-54BF-4E07-BC2A-C8CCFCC70535}" type="pres">
      <dgm:prSet presAssocID="{945C9B4B-1BAE-4D70-B741-C1881B6DDBD2}" presName="bracket" presStyleLbl="parChTrans1D1" presStyleIdx="0" presStyleCnt="2" custLinFactX="-33361" custLinFactNeighborX="-100000" custLinFactNeighborY="2204"/>
      <dgm:spPr/>
    </dgm:pt>
    <dgm:pt modelId="{909165FB-0DE7-48C4-AF17-CFEDFDB95A00}" type="pres">
      <dgm:prSet presAssocID="{945C9B4B-1BAE-4D70-B741-C1881B6DDBD2}" presName="spH" presStyleCnt="0"/>
      <dgm:spPr/>
    </dgm:pt>
    <dgm:pt modelId="{B42F28ED-C343-42D2-9652-076B2F0B5D09}" type="pres">
      <dgm:prSet presAssocID="{945C9B4B-1BAE-4D70-B741-C1881B6DDBD2}" presName="desTx" presStyleLbl="node1" presStyleIdx="0" presStyleCnt="2" custScaleX="97696" custScaleY="101897" custLinFactNeighborX="-41117" custLinFactNeighborY="-5641">
        <dgm:presLayoutVars>
          <dgm:bulletEnabled val="1"/>
        </dgm:presLayoutVars>
      </dgm:prSet>
      <dgm:spPr>
        <a:prstGeom prst="roundRect">
          <a:avLst/>
        </a:prstGeom>
      </dgm:spPr>
    </dgm:pt>
    <dgm:pt modelId="{7B65D086-D2FD-4A8C-8838-FB535255026E}" type="pres">
      <dgm:prSet presAssocID="{16CA2859-E884-4494-980E-78074C146F91}" presName="spV" presStyleCnt="0"/>
      <dgm:spPr/>
    </dgm:pt>
    <dgm:pt modelId="{DBDC882C-06A4-4E22-927C-AD1354CA96CF}" type="pres">
      <dgm:prSet presAssocID="{FB218094-7171-4A4C-BA0C-0174796E0D37}" presName="linNode" presStyleCnt="0"/>
      <dgm:spPr/>
    </dgm:pt>
    <dgm:pt modelId="{9DE0F9D7-5DB9-4883-BCB9-D5C06A1E285A}" type="pres">
      <dgm:prSet presAssocID="{FB218094-7171-4A4C-BA0C-0174796E0D37}" presName="parTx" presStyleLbl="revTx" presStyleIdx="1" presStyleCnt="2" custScaleX="117381" custScaleY="114578">
        <dgm:presLayoutVars>
          <dgm:chMax val="1"/>
          <dgm:bulletEnabled val="1"/>
        </dgm:presLayoutVars>
      </dgm:prSet>
      <dgm:spPr/>
    </dgm:pt>
    <dgm:pt modelId="{002C03E7-9BAE-47CD-802B-A2E40A56D239}" type="pres">
      <dgm:prSet presAssocID="{FB218094-7171-4A4C-BA0C-0174796E0D37}" presName="bracket" presStyleLbl="parChTrans1D1" presStyleIdx="1" presStyleCnt="2" custLinFactX="-98342" custLinFactNeighborX="-100000" custLinFactNeighborY="-956"/>
      <dgm:spPr/>
    </dgm:pt>
    <dgm:pt modelId="{782DB267-B827-4A14-ABD8-FF37823FD4B9}" type="pres">
      <dgm:prSet presAssocID="{FB218094-7171-4A4C-BA0C-0174796E0D37}" presName="spH" presStyleCnt="0"/>
      <dgm:spPr/>
    </dgm:pt>
    <dgm:pt modelId="{4672F379-91FA-45E8-AA92-0FECA1CC4714}" type="pres">
      <dgm:prSet presAssocID="{FB218094-7171-4A4C-BA0C-0174796E0D37}" presName="desTx" presStyleLbl="node1" presStyleIdx="1" presStyleCnt="2" custScaleX="102614" custScaleY="96367" custLinFactX="-2196" custLinFactNeighborX="-100000" custLinFactNeighborY="-956">
        <dgm:presLayoutVars>
          <dgm:bulletEnabled val="1"/>
        </dgm:presLayoutVars>
      </dgm:prSet>
      <dgm:spPr>
        <a:prstGeom prst="roundRect">
          <a:avLst/>
        </a:prstGeom>
      </dgm:spPr>
    </dgm:pt>
  </dgm:ptLst>
  <dgm:cxnLst>
    <dgm:cxn modelId="{EBE7F806-C4A1-4BE2-8E0D-CBAFA61B1F4F}" type="presOf" srcId="{9E05934F-A83A-4191-B712-909F4654C8E9}" destId="{B42F28ED-C343-42D2-9652-076B2F0B5D09}" srcOrd="0" destOrd="0" presId="urn:diagrams.loki3.com/BracketList"/>
    <dgm:cxn modelId="{D605632E-BFD7-4FDD-80C9-3C7D8E7F5E77}" srcId="{9A649913-2B1B-4F6C-B678-E4CDB45AB478}" destId="{FB218094-7171-4A4C-BA0C-0174796E0D37}" srcOrd="1" destOrd="0" parTransId="{9FAADFFD-9D03-4381-81CC-D8C4E84C194D}" sibTransId="{977B2C91-FB9F-4EA7-82FB-20B485037274}"/>
    <dgm:cxn modelId="{A2BE7A6D-6FFB-49ED-AF53-44D161E26887}" type="presOf" srcId="{945C9B4B-1BAE-4D70-B741-C1881B6DDBD2}" destId="{074B6A0F-3D1E-4FCF-9483-4034807F849C}" srcOrd="0" destOrd="0" presId="urn:diagrams.loki3.com/BracketList"/>
    <dgm:cxn modelId="{D801DA80-2106-412A-A486-718FDF5972FD}" srcId="{9A649913-2B1B-4F6C-B678-E4CDB45AB478}" destId="{945C9B4B-1BAE-4D70-B741-C1881B6DDBD2}" srcOrd="0" destOrd="0" parTransId="{99561B28-BB2B-48C5-AD8F-AE8C7FF1CB51}" sibTransId="{16CA2859-E884-4494-980E-78074C146F91}"/>
    <dgm:cxn modelId="{BAC15C9A-CE1F-402A-B98A-4034214F3750}" srcId="{945C9B4B-1BAE-4D70-B741-C1881B6DDBD2}" destId="{9E05934F-A83A-4191-B712-909F4654C8E9}" srcOrd="0" destOrd="0" parTransId="{F868D0ED-5A41-4EC9-ABDA-28C89DABE2C2}" sibTransId="{268E95FE-B199-4225-B4EA-B3E152155B65}"/>
    <dgm:cxn modelId="{92D41FA9-EB10-4FEA-A614-2C48E58501D4}" type="presOf" srcId="{9A649913-2B1B-4F6C-B678-E4CDB45AB478}" destId="{C2D1F6FA-A89B-4198-937D-302057C4ABEC}" srcOrd="0" destOrd="0" presId="urn:diagrams.loki3.com/BracketList"/>
    <dgm:cxn modelId="{7C9D55A9-B804-4509-A652-4EBCC73981E4}" type="presOf" srcId="{34042F95-0DBA-417B-A01E-BAAA460670C0}" destId="{4672F379-91FA-45E8-AA92-0FECA1CC4714}" srcOrd="0" destOrd="0" presId="urn:diagrams.loki3.com/BracketList"/>
    <dgm:cxn modelId="{069F7CC5-D68B-45F6-94D1-1FA39FE84CA3}" type="presOf" srcId="{FB218094-7171-4A4C-BA0C-0174796E0D37}" destId="{9DE0F9D7-5DB9-4883-BCB9-D5C06A1E285A}" srcOrd="0" destOrd="0" presId="urn:diagrams.loki3.com/BracketList"/>
    <dgm:cxn modelId="{ABF940ED-42CC-47F3-A80B-49FA6B5AA8B7}" srcId="{FB218094-7171-4A4C-BA0C-0174796E0D37}" destId="{34042F95-0DBA-417B-A01E-BAAA460670C0}" srcOrd="0" destOrd="0" parTransId="{04F84FAC-40FF-4EA0-8874-D54A6DCA4313}" sibTransId="{92C4DAB3-1059-4460-9923-A5A2DFC8EBE2}"/>
    <dgm:cxn modelId="{2B86CEBC-48EB-4DC0-8A8F-175FC3DFEF69}" type="presParOf" srcId="{C2D1F6FA-A89B-4198-937D-302057C4ABEC}" destId="{B82BB7AF-16B5-40E8-9605-ACAF88CA82A9}" srcOrd="0" destOrd="0" presId="urn:diagrams.loki3.com/BracketList"/>
    <dgm:cxn modelId="{86199648-7618-4B0E-8FB3-BB835309DFE7}" type="presParOf" srcId="{B82BB7AF-16B5-40E8-9605-ACAF88CA82A9}" destId="{074B6A0F-3D1E-4FCF-9483-4034807F849C}" srcOrd="0" destOrd="0" presId="urn:diagrams.loki3.com/BracketList"/>
    <dgm:cxn modelId="{4B418B2A-478B-455A-8E6D-79F2332AC984}" type="presParOf" srcId="{B82BB7AF-16B5-40E8-9605-ACAF88CA82A9}" destId="{7824C44D-54BF-4E07-BC2A-C8CCFCC70535}" srcOrd="1" destOrd="0" presId="urn:diagrams.loki3.com/BracketList"/>
    <dgm:cxn modelId="{D70A7788-D3EF-479F-8645-58E7A9A62442}" type="presParOf" srcId="{B82BB7AF-16B5-40E8-9605-ACAF88CA82A9}" destId="{909165FB-0DE7-48C4-AF17-CFEDFDB95A00}" srcOrd="2" destOrd="0" presId="urn:diagrams.loki3.com/BracketList"/>
    <dgm:cxn modelId="{9A6CA565-1620-48DF-BFF5-74DEEFEC0C73}" type="presParOf" srcId="{B82BB7AF-16B5-40E8-9605-ACAF88CA82A9}" destId="{B42F28ED-C343-42D2-9652-076B2F0B5D09}" srcOrd="3" destOrd="0" presId="urn:diagrams.loki3.com/BracketList"/>
    <dgm:cxn modelId="{41D17BE2-BD17-4D07-9D29-33E2683F6C37}" type="presParOf" srcId="{C2D1F6FA-A89B-4198-937D-302057C4ABEC}" destId="{7B65D086-D2FD-4A8C-8838-FB535255026E}" srcOrd="1" destOrd="0" presId="urn:diagrams.loki3.com/BracketList"/>
    <dgm:cxn modelId="{C16E985A-2D87-47E4-8A57-75E569EBE07E}" type="presParOf" srcId="{C2D1F6FA-A89B-4198-937D-302057C4ABEC}" destId="{DBDC882C-06A4-4E22-927C-AD1354CA96CF}" srcOrd="2" destOrd="0" presId="urn:diagrams.loki3.com/BracketList"/>
    <dgm:cxn modelId="{2904C497-D6FF-4AD3-8002-731027AB0C13}" type="presParOf" srcId="{DBDC882C-06A4-4E22-927C-AD1354CA96CF}" destId="{9DE0F9D7-5DB9-4883-BCB9-D5C06A1E285A}" srcOrd="0" destOrd="0" presId="urn:diagrams.loki3.com/BracketList"/>
    <dgm:cxn modelId="{64738F26-0F09-4D90-8516-BC7290493981}" type="presParOf" srcId="{DBDC882C-06A4-4E22-927C-AD1354CA96CF}" destId="{002C03E7-9BAE-47CD-802B-A2E40A56D239}" srcOrd="1" destOrd="0" presId="urn:diagrams.loki3.com/BracketList"/>
    <dgm:cxn modelId="{1BA95821-1830-4041-8DA8-443A02371309}" type="presParOf" srcId="{DBDC882C-06A4-4E22-927C-AD1354CA96CF}" destId="{782DB267-B827-4A14-ABD8-FF37823FD4B9}" srcOrd="2" destOrd="0" presId="urn:diagrams.loki3.com/BracketList"/>
    <dgm:cxn modelId="{E5FA4B6E-5E2B-4E44-A9E9-47D92B87294C}" type="presParOf" srcId="{DBDC882C-06A4-4E22-927C-AD1354CA96CF}" destId="{4672F379-91FA-45E8-AA92-0FECA1CC471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49913-2B1B-4F6C-B678-E4CDB45AB47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45C9B4B-1BAE-4D70-B741-C1881B6DDBD2}">
      <dgm:prSet phldrT="[Text]" custT="1"/>
      <dgm:spPr/>
      <dgm:t>
        <a:bodyPr/>
        <a:lstStyle/>
        <a:p>
          <a:pPr algn="l"/>
          <a:r>
            <a:rPr lang="en-US" sz="1400" b="0" cap="none" spc="0" dirty="0">
              <a:ln w="0"/>
              <a:solidFill>
                <a:schemeClr val="tx1"/>
              </a:solidFill>
              <a:effectLst>
                <a:outerShdw blurRad="38100" dist="19050" dir="2700000" algn="tl" rotWithShape="0">
                  <a:schemeClr val="dk1">
                    <a:alpha val="40000"/>
                  </a:schemeClr>
                </a:outerShdw>
              </a:effectLst>
            </a:rPr>
            <a:t>Feature</a:t>
          </a:r>
          <a:r>
            <a:rPr lang="en-US" sz="1400" b="0" cap="none" spc="0" baseline="0" dirty="0">
              <a:ln w="0"/>
              <a:solidFill>
                <a:schemeClr val="tx1"/>
              </a:solidFill>
              <a:effectLst>
                <a:outerShdw blurRad="38100" dist="19050" dir="2700000" algn="tl" rotWithShape="0">
                  <a:schemeClr val="dk1">
                    <a:alpha val="40000"/>
                  </a:schemeClr>
                </a:outerShdw>
              </a:effectLst>
            </a:rPr>
            <a:t> selection</a:t>
          </a:r>
          <a:endParaRPr lang="en-US" sz="1400" b="0" cap="none" spc="0" dirty="0">
            <a:ln w="0"/>
            <a:solidFill>
              <a:schemeClr val="tx1"/>
            </a:solidFill>
            <a:effectLst>
              <a:outerShdw blurRad="38100" dist="19050" dir="2700000" algn="tl" rotWithShape="0">
                <a:schemeClr val="dk1">
                  <a:alpha val="40000"/>
                </a:schemeClr>
              </a:outerShdw>
            </a:effectLst>
          </a:endParaRPr>
        </a:p>
      </dgm:t>
    </dgm:pt>
    <dgm:pt modelId="{99561B28-BB2B-48C5-AD8F-AE8C7FF1CB51}" type="parTrans" cxnId="{D801DA80-2106-412A-A486-718FDF5972FD}">
      <dgm:prSet/>
      <dgm:spPr/>
      <dgm:t>
        <a:bodyPr/>
        <a:lstStyle/>
        <a:p>
          <a:endParaRPr lang="en-US"/>
        </a:p>
      </dgm:t>
    </dgm:pt>
    <dgm:pt modelId="{16CA2859-E884-4494-980E-78074C146F91}" type="sibTrans" cxnId="{D801DA80-2106-412A-A486-718FDF5972FD}">
      <dgm:prSet/>
      <dgm:spPr/>
      <dgm:t>
        <a:bodyPr/>
        <a:lstStyle/>
        <a:p>
          <a:endParaRPr lang="en-US"/>
        </a:p>
      </dgm:t>
    </dgm:pt>
    <dgm:pt modelId="{9E05934F-A83A-4191-B712-909F4654C8E9}">
      <dgm:prSet phldrT="[Text]" custT="1">
        <dgm:style>
          <a:lnRef idx="2">
            <a:schemeClr val="accent4"/>
          </a:lnRef>
          <a:fillRef idx="1">
            <a:schemeClr val="lt1"/>
          </a:fillRef>
          <a:effectRef idx="0">
            <a:schemeClr val="accent4"/>
          </a:effectRef>
          <a:fontRef idx="minor">
            <a:schemeClr val="dk1"/>
          </a:fontRef>
        </dgm:style>
      </dgm:prSet>
      <dgm:spPr/>
      <dgm:t>
        <a:bodyPr/>
        <a:lstStyle/>
        <a:p>
          <a:r>
            <a:rPr lang="en-US" sz="1200" dirty="0"/>
            <a:t>Neelabh Bhadauria, Abhishek Nain</a:t>
          </a:r>
        </a:p>
      </dgm:t>
    </dgm:pt>
    <dgm:pt modelId="{F868D0ED-5A41-4EC9-ABDA-28C89DABE2C2}" type="parTrans" cxnId="{BAC15C9A-CE1F-402A-B98A-4034214F3750}">
      <dgm:prSet/>
      <dgm:spPr/>
      <dgm:t>
        <a:bodyPr/>
        <a:lstStyle/>
        <a:p>
          <a:endParaRPr lang="en-US"/>
        </a:p>
      </dgm:t>
    </dgm:pt>
    <dgm:pt modelId="{268E95FE-B199-4225-B4EA-B3E152155B65}" type="sibTrans" cxnId="{BAC15C9A-CE1F-402A-B98A-4034214F3750}">
      <dgm:prSet/>
      <dgm:spPr/>
      <dgm:t>
        <a:bodyPr/>
        <a:lstStyle/>
        <a:p>
          <a:endParaRPr lang="en-US"/>
        </a:p>
      </dgm:t>
    </dgm:pt>
    <dgm:pt modelId="{FB218094-7171-4A4C-BA0C-0174796E0D37}">
      <dgm:prSet phldrT="[Text]" custT="1"/>
      <dgm:spPr/>
      <dgm:t>
        <a:bodyPr/>
        <a:lstStyle/>
        <a:p>
          <a:pPr algn="l"/>
          <a:r>
            <a:rPr lang="en-US" sz="1400" b="0" cap="none" spc="0" dirty="0">
              <a:ln w="0"/>
              <a:solidFill>
                <a:schemeClr val="tx1"/>
              </a:solidFill>
              <a:effectLst>
                <a:outerShdw blurRad="38100" dist="19050" dir="2700000" algn="tl" rotWithShape="0">
                  <a:schemeClr val="dk1">
                    <a:alpha val="40000"/>
                  </a:schemeClr>
                </a:outerShdw>
              </a:effectLst>
            </a:rPr>
            <a:t>Computational model</a:t>
          </a:r>
        </a:p>
      </dgm:t>
    </dgm:pt>
    <dgm:pt modelId="{9FAADFFD-9D03-4381-81CC-D8C4E84C194D}" type="parTrans" cxnId="{D605632E-BFD7-4FDD-80C9-3C7D8E7F5E77}">
      <dgm:prSet/>
      <dgm:spPr/>
      <dgm:t>
        <a:bodyPr/>
        <a:lstStyle/>
        <a:p>
          <a:endParaRPr lang="en-US"/>
        </a:p>
      </dgm:t>
    </dgm:pt>
    <dgm:pt modelId="{977B2C91-FB9F-4EA7-82FB-20B485037274}" type="sibTrans" cxnId="{D605632E-BFD7-4FDD-80C9-3C7D8E7F5E77}">
      <dgm:prSet/>
      <dgm:spPr/>
      <dgm:t>
        <a:bodyPr/>
        <a:lstStyle/>
        <a:p>
          <a:endParaRPr lang="en-US"/>
        </a:p>
      </dgm:t>
    </dgm:pt>
    <dgm:pt modelId="{34042F95-0DBA-417B-A01E-BAAA460670C0}">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1200" dirty="0"/>
            <a:t>Abhishek Nain, </a:t>
          </a:r>
          <a:r>
            <a:rPr lang="en-US" sz="1200" dirty="0" err="1"/>
            <a:t>Vedant</a:t>
          </a:r>
          <a:r>
            <a:rPr lang="en-US" sz="1200" dirty="0"/>
            <a:t> </a:t>
          </a:r>
          <a:r>
            <a:rPr lang="en-US" sz="1200" dirty="0" err="1"/>
            <a:t>Chavan</a:t>
          </a:r>
          <a:endParaRPr lang="en-US" sz="1200" dirty="0"/>
        </a:p>
      </dgm:t>
    </dgm:pt>
    <dgm:pt modelId="{04F84FAC-40FF-4EA0-8874-D54A6DCA4313}" type="parTrans" cxnId="{ABF940ED-42CC-47F3-A80B-49FA6B5AA8B7}">
      <dgm:prSet/>
      <dgm:spPr/>
      <dgm:t>
        <a:bodyPr/>
        <a:lstStyle/>
        <a:p>
          <a:endParaRPr lang="en-US"/>
        </a:p>
      </dgm:t>
    </dgm:pt>
    <dgm:pt modelId="{92C4DAB3-1059-4460-9923-A5A2DFC8EBE2}" type="sibTrans" cxnId="{ABF940ED-42CC-47F3-A80B-49FA6B5AA8B7}">
      <dgm:prSet/>
      <dgm:spPr/>
      <dgm:t>
        <a:bodyPr/>
        <a:lstStyle/>
        <a:p>
          <a:endParaRPr lang="en-US"/>
        </a:p>
      </dgm:t>
    </dgm:pt>
    <dgm:pt modelId="{C2D1F6FA-A89B-4198-937D-302057C4ABEC}" type="pres">
      <dgm:prSet presAssocID="{9A649913-2B1B-4F6C-B678-E4CDB45AB478}" presName="Name0" presStyleCnt="0">
        <dgm:presLayoutVars>
          <dgm:dir/>
          <dgm:animLvl val="lvl"/>
          <dgm:resizeHandles val="exact"/>
        </dgm:presLayoutVars>
      </dgm:prSet>
      <dgm:spPr/>
    </dgm:pt>
    <dgm:pt modelId="{B82BB7AF-16B5-40E8-9605-ACAF88CA82A9}" type="pres">
      <dgm:prSet presAssocID="{945C9B4B-1BAE-4D70-B741-C1881B6DDBD2}" presName="linNode" presStyleCnt="0"/>
      <dgm:spPr/>
    </dgm:pt>
    <dgm:pt modelId="{074B6A0F-3D1E-4FCF-9483-4034807F849C}" type="pres">
      <dgm:prSet presAssocID="{945C9B4B-1BAE-4D70-B741-C1881B6DDBD2}" presName="parTx" presStyleLbl="revTx" presStyleIdx="0" presStyleCnt="2">
        <dgm:presLayoutVars>
          <dgm:chMax val="1"/>
          <dgm:bulletEnabled val="1"/>
        </dgm:presLayoutVars>
      </dgm:prSet>
      <dgm:spPr/>
    </dgm:pt>
    <dgm:pt modelId="{7824C44D-54BF-4E07-BC2A-C8CCFCC70535}" type="pres">
      <dgm:prSet presAssocID="{945C9B4B-1BAE-4D70-B741-C1881B6DDBD2}" presName="bracket" presStyleLbl="parChTrans1D1" presStyleIdx="0" presStyleCnt="2" custLinFactX="-19869" custLinFactNeighborX="-100000" custLinFactNeighborY="-5807"/>
      <dgm:spPr/>
    </dgm:pt>
    <dgm:pt modelId="{909165FB-0DE7-48C4-AF17-CFEDFDB95A00}" type="pres">
      <dgm:prSet presAssocID="{945C9B4B-1BAE-4D70-B741-C1881B6DDBD2}" presName="spH" presStyleCnt="0"/>
      <dgm:spPr/>
    </dgm:pt>
    <dgm:pt modelId="{B42F28ED-C343-42D2-9652-076B2F0B5D09}" type="pres">
      <dgm:prSet presAssocID="{945C9B4B-1BAE-4D70-B741-C1881B6DDBD2}" presName="desTx" presStyleLbl="node1" presStyleIdx="0" presStyleCnt="2" custLinFactNeighborX="-6867" custLinFactNeighborY="-2217">
        <dgm:presLayoutVars>
          <dgm:bulletEnabled val="1"/>
        </dgm:presLayoutVars>
      </dgm:prSet>
      <dgm:spPr>
        <a:prstGeom prst="roundRect">
          <a:avLst/>
        </a:prstGeom>
      </dgm:spPr>
    </dgm:pt>
    <dgm:pt modelId="{7B65D086-D2FD-4A8C-8838-FB535255026E}" type="pres">
      <dgm:prSet presAssocID="{16CA2859-E884-4494-980E-78074C146F91}" presName="spV" presStyleCnt="0"/>
      <dgm:spPr/>
    </dgm:pt>
    <dgm:pt modelId="{DBDC882C-06A4-4E22-927C-AD1354CA96CF}" type="pres">
      <dgm:prSet presAssocID="{FB218094-7171-4A4C-BA0C-0174796E0D37}" presName="linNode" presStyleCnt="0"/>
      <dgm:spPr/>
    </dgm:pt>
    <dgm:pt modelId="{9DE0F9D7-5DB9-4883-BCB9-D5C06A1E285A}" type="pres">
      <dgm:prSet presAssocID="{FB218094-7171-4A4C-BA0C-0174796E0D37}" presName="parTx" presStyleLbl="revTx" presStyleIdx="1" presStyleCnt="2" custLinFactNeighborX="-33613" custLinFactNeighborY="-2099">
        <dgm:presLayoutVars>
          <dgm:chMax val="1"/>
          <dgm:bulletEnabled val="1"/>
        </dgm:presLayoutVars>
      </dgm:prSet>
      <dgm:spPr/>
    </dgm:pt>
    <dgm:pt modelId="{002C03E7-9BAE-47CD-802B-A2E40A56D239}" type="pres">
      <dgm:prSet presAssocID="{FB218094-7171-4A4C-BA0C-0174796E0D37}" presName="bracket" presStyleLbl="parChTrans1D1" presStyleIdx="1" presStyleCnt="2" custLinFactX="-19869" custLinFactNeighborX="-100000" custLinFactNeighborY="-11554"/>
      <dgm:spPr/>
    </dgm:pt>
    <dgm:pt modelId="{782DB267-B827-4A14-ABD8-FF37823FD4B9}" type="pres">
      <dgm:prSet presAssocID="{FB218094-7171-4A4C-BA0C-0174796E0D37}" presName="spH" presStyleCnt="0"/>
      <dgm:spPr/>
    </dgm:pt>
    <dgm:pt modelId="{4672F379-91FA-45E8-AA92-0FECA1CC4714}" type="pres">
      <dgm:prSet presAssocID="{FB218094-7171-4A4C-BA0C-0174796E0D37}" presName="desTx" presStyleLbl="node1" presStyleIdx="1" presStyleCnt="2">
        <dgm:presLayoutVars>
          <dgm:bulletEnabled val="1"/>
        </dgm:presLayoutVars>
      </dgm:prSet>
      <dgm:spPr>
        <a:prstGeom prst="roundRect">
          <a:avLst/>
        </a:prstGeom>
      </dgm:spPr>
    </dgm:pt>
  </dgm:ptLst>
  <dgm:cxnLst>
    <dgm:cxn modelId="{EBE7F806-C4A1-4BE2-8E0D-CBAFA61B1F4F}" type="presOf" srcId="{9E05934F-A83A-4191-B712-909F4654C8E9}" destId="{B42F28ED-C343-42D2-9652-076B2F0B5D09}" srcOrd="0" destOrd="0" presId="urn:diagrams.loki3.com/BracketList"/>
    <dgm:cxn modelId="{D605632E-BFD7-4FDD-80C9-3C7D8E7F5E77}" srcId="{9A649913-2B1B-4F6C-B678-E4CDB45AB478}" destId="{FB218094-7171-4A4C-BA0C-0174796E0D37}" srcOrd="1" destOrd="0" parTransId="{9FAADFFD-9D03-4381-81CC-D8C4E84C194D}" sibTransId="{977B2C91-FB9F-4EA7-82FB-20B485037274}"/>
    <dgm:cxn modelId="{A2BE7A6D-6FFB-49ED-AF53-44D161E26887}" type="presOf" srcId="{945C9B4B-1BAE-4D70-B741-C1881B6DDBD2}" destId="{074B6A0F-3D1E-4FCF-9483-4034807F849C}" srcOrd="0" destOrd="0" presId="urn:diagrams.loki3.com/BracketList"/>
    <dgm:cxn modelId="{D801DA80-2106-412A-A486-718FDF5972FD}" srcId="{9A649913-2B1B-4F6C-B678-E4CDB45AB478}" destId="{945C9B4B-1BAE-4D70-B741-C1881B6DDBD2}" srcOrd="0" destOrd="0" parTransId="{99561B28-BB2B-48C5-AD8F-AE8C7FF1CB51}" sibTransId="{16CA2859-E884-4494-980E-78074C146F91}"/>
    <dgm:cxn modelId="{BAC15C9A-CE1F-402A-B98A-4034214F3750}" srcId="{945C9B4B-1BAE-4D70-B741-C1881B6DDBD2}" destId="{9E05934F-A83A-4191-B712-909F4654C8E9}" srcOrd="0" destOrd="0" parTransId="{F868D0ED-5A41-4EC9-ABDA-28C89DABE2C2}" sibTransId="{268E95FE-B199-4225-B4EA-B3E152155B65}"/>
    <dgm:cxn modelId="{92D41FA9-EB10-4FEA-A614-2C48E58501D4}" type="presOf" srcId="{9A649913-2B1B-4F6C-B678-E4CDB45AB478}" destId="{C2D1F6FA-A89B-4198-937D-302057C4ABEC}" srcOrd="0" destOrd="0" presId="urn:diagrams.loki3.com/BracketList"/>
    <dgm:cxn modelId="{7C9D55A9-B804-4509-A652-4EBCC73981E4}" type="presOf" srcId="{34042F95-0DBA-417B-A01E-BAAA460670C0}" destId="{4672F379-91FA-45E8-AA92-0FECA1CC4714}" srcOrd="0" destOrd="0" presId="urn:diagrams.loki3.com/BracketList"/>
    <dgm:cxn modelId="{069F7CC5-D68B-45F6-94D1-1FA39FE84CA3}" type="presOf" srcId="{FB218094-7171-4A4C-BA0C-0174796E0D37}" destId="{9DE0F9D7-5DB9-4883-BCB9-D5C06A1E285A}" srcOrd="0" destOrd="0" presId="urn:diagrams.loki3.com/BracketList"/>
    <dgm:cxn modelId="{ABF940ED-42CC-47F3-A80B-49FA6B5AA8B7}" srcId="{FB218094-7171-4A4C-BA0C-0174796E0D37}" destId="{34042F95-0DBA-417B-A01E-BAAA460670C0}" srcOrd="0" destOrd="0" parTransId="{04F84FAC-40FF-4EA0-8874-D54A6DCA4313}" sibTransId="{92C4DAB3-1059-4460-9923-A5A2DFC8EBE2}"/>
    <dgm:cxn modelId="{2B86CEBC-48EB-4DC0-8A8F-175FC3DFEF69}" type="presParOf" srcId="{C2D1F6FA-A89B-4198-937D-302057C4ABEC}" destId="{B82BB7AF-16B5-40E8-9605-ACAF88CA82A9}" srcOrd="0" destOrd="0" presId="urn:diagrams.loki3.com/BracketList"/>
    <dgm:cxn modelId="{86199648-7618-4B0E-8FB3-BB835309DFE7}" type="presParOf" srcId="{B82BB7AF-16B5-40E8-9605-ACAF88CA82A9}" destId="{074B6A0F-3D1E-4FCF-9483-4034807F849C}" srcOrd="0" destOrd="0" presId="urn:diagrams.loki3.com/BracketList"/>
    <dgm:cxn modelId="{4B418B2A-478B-455A-8E6D-79F2332AC984}" type="presParOf" srcId="{B82BB7AF-16B5-40E8-9605-ACAF88CA82A9}" destId="{7824C44D-54BF-4E07-BC2A-C8CCFCC70535}" srcOrd="1" destOrd="0" presId="urn:diagrams.loki3.com/BracketList"/>
    <dgm:cxn modelId="{D70A7788-D3EF-479F-8645-58E7A9A62442}" type="presParOf" srcId="{B82BB7AF-16B5-40E8-9605-ACAF88CA82A9}" destId="{909165FB-0DE7-48C4-AF17-CFEDFDB95A00}" srcOrd="2" destOrd="0" presId="urn:diagrams.loki3.com/BracketList"/>
    <dgm:cxn modelId="{9A6CA565-1620-48DF-BFF5-74DEEFEC0C73}" type="presParOf" srcId="{B82BB7AF-16B5-40E8-9605-ACAF88CA82A9}" destId="{B42F28ED-C343-42D2-9652-076B2F0B5D09}" srcOrd="3" destOrd="0" presId="urn:diagrams.loki3.com/BracketList"/>
    <dgm:cxn modelId="{41D17BE2-BD17-4D07-9D29-33E2683F6C37}" type="presParOf" srcId="{C2D1F6FA-A89B-4198-937D-302057C4ABEC}" destId="{7B65D086-D2FD-4A8C-8838-FB535255026E}" srcOrd="1" destOrd="0" presId="urn:diagrams.loki3.com/BracketList"/>
    <dgm:cxn modelId="{C16E985A-2D87-47E4-8A57-75E569EBE07E}" type="presParOf" srcId="{C2D1F6FA-A89B-4198-937D-302057C4ABEC}" destId="{DBDC882C-06A4-4E22-927C-AD1354CA96CF}" srcOrd="2" destOrd="0" presId="urn:diagrams.loki3.com/BracketList"/>
    <dgm:cxn modelId="{2904C497-D6FF-4AD3-8002-731027AB0C13}" type="presParOf" srcId="{DBDC882C-06A4-4E22-927C-AD1354CA96CF}" destId="{9DE0F9D7-5DB9-4883-BCB9-D5C06A1E285A}" srcOrd="0" destOrd="0" presId="urn:diagrams.loki3.com/BracketList"/>
    <dgm:cxn modelId="{64738F26-0F09-4D90-8516-BC7290493981}" type="presParOf" srcId="{DBDC882C-06A4-4E22-927C-AD1354CA96CF}" destId="{002C03E7-9BAE-47CD-802B-A2E40A56D239}" srcOrd="1" destOrd="0" presId="urn:diagrams.loki3.com/BracketList"/>
    <dgm:cxn modelId="{1BA95821-1830-4041-8DA8-443A02371309}" type="presParOf" srcId="{DBDC882C-06A4-4E22-927C-AD1354CA96CF}" destId="{782DB267-B827-4A14-ABD8-FF37823FD4B9}" srcOrd="2" destOrd="0" presId="urn:diagrams.loki3.com/BracketList"/>
    <dgm:cxn modelId="{E5FA4B6E-5E2B-4E44-A9E9-47D92B87294C}" type="presParOf" srcId="{DBDC882C-06A4-4E22-927C-AD1354CA96CF}" destId="{4672F379-91FA-45E8-AA92-0FECA1CC4714}"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649913-2B1B-4F6C-B678-E4CDB45AB47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45C9B4B-1BAE-4D70-B741-C1881B6DDBD2}">
      <dgm:prSet phldrT="[Text]" custT="1"/>
      <dgm:spPr/>
      <dgm:t>
        <a:bodyPr/>
        <a:lstStyle/>
        <a:p>
          <a:pPr algn="l"/>
          <a:r>
            <a:rPr lang="en-US" sz="1400" b="0" cap="none" spc="0" dirty="0">
              <a:ln w="0"/>
              <a:solidFill>
                <a:schemeClr val="tx1"/>
              </a:solidFill>
              <a:effectLst>
                <a:outerShdw blurRad="38100" dist="19050" dir="2700000" algn="tl" rotWithShape="0">
                  <a:schemeClr val="dk1">
                    <a:alpha val="40000"/>
                  </a:schemeClr>
                </a:outerShdw>
              </a:effectLst>
            </a:rPr>
            <a:t>Presentation and Report</a:t>
          </a:r>
        </a:p>
      </dgm:t>
    </dgm:pt>
    <dgm:pt modelId="{99561B28-BB2B-48C5-AD8F-AE8C7FF1CB51}" type="parTrans" cxnId="{D801DA80-2106-412A-A486-718FDF5972FD}">
      <dgm:prSet/>
      <dgm:spPr/>
      <dgm:t>
        <a:bodyPr/>
        <a:lstStyle/>
        <a:p>
          <a:endParaRPr lang="en-US"/>
        </a:p>
      </dgm:t>
    </dgm:pt>
    <dgm:pt modelId="{16CA2859-E884-4494-980E-78074C146F91}" type="sibTrans" cxnId="{D801DA80-2106-412A-A486-718FDF5972FD}">
      <dgm:prSet/>
      <dgm:spPr/>
      <dgm:t>
        <a:bodyPr/>
        <a:lstStyle/>
        <a:p>
          <a:endParaRPr lang="en-US"/>
        </a:p>
      </dgm:t>
    </dgm:pt>
    <dgm:pt modelId="{9E05934F-A83A-4191-B712-909F4654C8E9}">
      <dgm:prSet phldrT="[Text]" custT="1">
        <dgm:style>
          <a:lnRef idx="2">
            <a:schemeClr val="accent4"/>
          </a:lnRef>
          <a:fillRef idx="1">
            <a:schemeClr val="lt1"/>
          </a:fillRef>
          <a:effectRef idx="0">
            <a:schemeClr val="accent4"/>
          </a:effectRef>
          <a:fontRef idx="minor">
            <a:schemeClr val="dk1"/>
          </a:fontRef>
        </dgm:style>
      </dgm:prSet>
      <dgm:spPr/>
      <dgm:t>
        <a:bodyPr/>
        <a:lstStyle/>
        <a:p>
          <a:r>
            <a:rPr lang="en-US" sz="1200" dirty="0"/>
            <a:t>Neelabh Bhadauria, Abhishek Nain</a:t>
          </a:r>
        </a:p>
      </dgm:t>
    </dgm:pt>
    <dgm:pt modelId="{F868D0ED-5A41-4EC9-ABDA-28C89DABE2C2}" type="parTrans" cxnId="{BAC15C9A-CE1F-402A-B98A-4034214F3750}">
      <dgm:prSet/>
      <dgm:spPr/>
      <dgm:t>
        <a:bodyPr/>
        <a:lstStyle/>
        <a:p>
          <a:endParaRPr lang="en-US"/>
        </a:p>
      </dgm:t>
    </dgm:pt>
    <dgm:pt modelId="{268E95FE-B199-4225-B4EA-B3E152155B65}" type="sibTrans" cxnId="{BAC15C9A-CE1F-402A-B98A-4034214F3750}">
      <dgm:prSet/>
      <dgm:spPr/>
      <dgm:t>
        <a:bodyPr/>
        <a:lstStyle/>
        <a:p>
          <a:endParaRPr lang="en-US"/>
        </a:p>
      </dgm:t>
    </dgm:pt>
    <dgm:pt modelId="{C2D1F6FA-A89B-4198-937D-302057C4ABEC}" type="pres">
      <dgm:prSet presAssocID="{9A649913-2B1B-4F6C-B678-E4CDB45AB478}" presName="Name0" presStyleCnt="0">
        <dgm:presLayoutVars>
          <dgm:dir/>
          <dgm:animLvl val="lvl"/>
          <dgm:resizeHandles val="exact"/>
        </dgm:presLayoutVars>
      </dgm:prSet>
      <dgm:spPr/>
    </dgm:pt>
    <dgm:pt modelId="{B82BB7AF-16B5-40E8-9605-ACAF88CA82A9}" type="pres">
      <dgm:prSet presAssocID="{945C9B4B-1BAE-4D70-B741-C1881B6DDBD2}" presName="linNode" presStyleCnt="0"/>
      <dgm:spPr/>
    </dgm:pt>
    <dgm:pt modelId="{074B6A0F-3D1E-4FCF-9483-4034807F849C}" type="pres">
      <dgm:prSet presAssocID="{945C9B4B-1BAE-4D70-B741-C1881B6DDBD2}" presName="parTx" presStyleLbl="revTx" presStyleIdx="0" presStyleCnt="1">
        <dgm:presLayoutVars>
          <dgm:chMax val="1"/>
          <dgm:bulletEnabled val="1"/>
        </dgm:presLayoutVars>
      </dgm:prSet>
      <dgm:spPr/>
    </dgm:pt>
    <dgm:pt modelId="{7824C44D-54BF-4E07-BC2A-C8CCFCC70535}" type="pres">
      <dgm:prSet presAssocID="{945C9B4B-1BAE-4D70-B741-C1881B6DDBD2}" presName="bracket" presStyleLbl="parChTrans1D1" presStyleIdx="0" presStyleCnt="1" custLinFactX="-11620" custLinFactNeighborX="-100000" custLinFactNeighborY="675"/>
      <dgm:spPr/>
    </dgm:pt>
    <dgm:pt modelId="{909165FB-0DE7-48C4-AF17-CFEDFDB95A00}" type="pres">
      <dgm:prSet presAssocID="{945C9B4B-1BAE-4D70-B741-C1881B6DDBD2}" presName="spH" presStyleCnt="0"/>
      <dgm:spPr/>
    </dgm:pt>
    <dgm:pt modelId="{B42F28ED-C343-42D2-9652-076B2F0B5D09}" type="pres">
      <dgm:prSet presAssocID="{945C9B4B-1BAE-4D70-B741-C1881B6DDBD2}" presName="desTx" presStyleLbl="node1" presStyleIdx="0" presStyleCnt="1" custLinFactX="4554" custLinFactNeighborX="100000" custLinFactNeighborY="675">
        <dgm:presLayoutVars>
          <dgm:bulletEnabled val="1"/>
        </dgm:presLayoutVars>
      </dgm:prSet>
      <dgm:spPr>
        <a:prstGeom prst="roundRect">
          <a:avLst/>
        </a:prstGeom>
      </dgm:spPr>
    </dgm:pt>
  </dgm:ptLst>
  <dgm:cxnLst>
    <dgm:cxn modelId="{EBE7F806-C4A1-4BE2-8E0D-CBAFA61B1F4F}" type="presOf" srcId="{9E05934F-A83A-4191-B712-909F4654C8E9}" destId="{B42F28ED-C343-42D2-9652-076B2F0B5D09}" srcOrd="0" destOrd="0" presId="urn:diagrams.loki3.com/BracketList"/>
    <dgm:cxn modelId="{A2BE7A6D-6FFB-49ED-AF53-44D161E26887}" type="presOf" srcId="{945C9B4B-1BAE-4D70-B741-C1881B6DDBD2}" destId="{074B6A0F-3D1E-4FCF-9483-4034807F849C}" srcOrd="0" destOrd="0" presId="urn:diagrams.loki3.com/BracketList"/>
    <dgm:cxn modelId="{D801DA80-2106-412A-A486-718FDF5972FD}" srcId="{9A649913-2B1B-4F6C-B678-E4CDB45AB478}" destId="{945C9B4B-1BAE-4D70-B741-C1881B6DDBD2}" srcOrd="0" destOrd="0" parTransId="{99561B28-BB2B-48C5-AD8F-AE8C7FF1CB51}" sibTransId="{16CA2859-E884-4494-980E-78074C146F91}"/>
    <dgm:cxn modelId="{BAC15C9A-CE1F-402A-B98A-4034214F3750}" srcId="{945C9B4B-1BAE-4D70-B741-C1881B6DDBD2}" destId="{9E05934F-A83A-4191-B712-909F4654C8E9}" srcOrd="0" destOrd="0" parTransId="{F868D0ED-5A41-4EC9-ABDA-28C89DABE2C2}" sibTransId="{268E95FE-B199-4225-B4EA-B3E152155B65}"/>
    <dgm:cxn modelId="{92D41FA9-EB10-4FEA-A614-2C48E58501D4}" type="presOf" srcId="{9A649913-2B1B-4F6C-B678-E4CDB45AB478}" destId="{C2D1F6FA-A89B-4198-937D-302057C4ABEC}" srcOrd="0" destOrd="0" presId="urn:diagrams.loki3.com/BracketList"/>
    <dgm:cxn modelId="{2B86CEBC-48EB-4DC0-8A8F-175FC3DFEF69}" type="presParOf" srcId="{C2D1F6FA-A89B-4198-937D-302057C4ABEC}" destId="{B82BB7AF-16B5-40E8-9605-ACAF88CA82A9}" srcOrd="0" destOrd="0" presId="urn:diagrams.loki3.com/BracketList"/>
    <dgm:cxn modelId="{86199648-7618-4B0E-8FB3-BB835309DFE7}" type="presParOf" srcId="{B82BB7AF-16B5-40E8-9605-ACAF88CA82A9}" destId="{074B6A0F-3D1E-4FCF-9483-4034807F849C}" srcOrd="0" destOrd="0" presId="urn:diagrams.loki3.com/BracketList"/>
    <dgm:cxn modelId="{4B418B2A-478B-455A-8E6D-79F2332AC984}" type="presParOf" srcId="{B82BB7AF-16B5-40E8-9605-ACAF88CA82A9}" destId="{7824C44D-54BF-4E07-BC2A-C8CCFCC70535}" srcOrd="1" destOrd="0" presId="urn:diagrams.loki3.com/BracketList"/>
    <dgm:cxn modelId="{D70A7788-D3EF-479F-8645-58E7A9A62442}" type="presParOf" srcId="{B82BB7AF-16B5-40E8-9605-ACAF88CA82A9}" destId="{909165FB-0DE7-48C4-AF17-CFEDFDB95A00}" srcOrd="2" destOrd="0" presId="urn:diagrams.loki3.com/BracketList"/>
    <dgm:cxn modelId="{9A6CA565-1620-48DF-BFF5-74DEEFEC0C73}" type="presParOf" srcId="{B82BB7AF-16B5-40E8-9605-ACAF88CA82A9}" destId="{B42F28ED-C343-42D2-9652-076B2F0B5D09}" srcOrd="3" destOrd="0" presId="urn:diagrams.loki3.com/Bracket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6C5738-31A4-4BDE-9333-8E8AAB37D57C}" type="doc">
      <dgm:prSet loTypeId="urn:microsoft.com/office/officeart/2005/8/layout/default" loCatId="list" qsTypeId="urn:microsoft.com/office/officeart/2005/8/quickstyle/simple2" qsCatId="simple" csTypeId="urn:microsoft.com/office/officeart/2005/8/colors/accent0_2" csCatId="mainScheme" phldr="1"/>
      <dgm:spPr/>
      <dgm:t>
        <a:bodyPr/>
        <a:lstStyle/>
        <a:p>
          <a:endParaRPr lang="en-US"/>
        </a:p>
      </dgm:t>
    </dgm:pt>
    <dgm:pt modelId="{AECA7CA5-6676-4A4E-A413-4871AA47ADF5}">
      <dgm:prSet phldrT="[Text]" custT="1"/>
      <dgm:spPr/>
      <dgm:t>
        <a:bodyPr/>
        <a:lstStyle/>
        <a:p>
          <a:r>
            <a:rPr lang="en-US" sz="1200" dirty="0"/>
            <a:t>Record data from the assembly line by utilizing our cell phones’ sensors while an item (also recording the acceleration data) progress along the production line.</a:t>
          </a:r>
        </a:p>
        <a:p>
          <a:endParaRPr lang="en-US" sz="1200" dirty="0"/>
        </a:p>
      </dgm:t>
    </dgm:pt>
    <dgm:pt modelId="{A8AFE3D0-AD75-4B09-9F73-7C02EFA8200A}" type="parTrans" cxnId="{B9D7FE76-B1FA-4758-B21F-B6DDB35FFBAF}">
      <dgm:prSet/>
      <dgm:spPr/>
      <dgm:t>
        <a:bodyPr/>
        <a:lstStyle/>
        <a:p>
          <a:endParaRPr lang="en-US"/>
        </a:p>
      </dgm:t>
    </dgm:pt>
    <dgm:pt modelId="{0BDD9C8E-ED1B-4EE2-BC9B-13EAB009EA7B}" type="sibTrans" cxnId="{B9D7FE76-B1FA-4758-B21F-B6DDB35FFBAF}">
      <dgm:prSet/>
      <dgm:spPr/>
      <dgm:t>
        <a:bodyPr/>
        <a:lstStyle/>
        <a:p>
          <a:endParaRPr lang="en-US"/>
        </a:p>
      </dgm:t>
    </dgm:pt>
    <dgm:pt modelId="{7913A94E-E4BA-4C75-A87C-029A16C1429F}">
      <dgm:prSet phldrT="[Text]" custT="1"/>
      <dgm:spPr/>
      <dgm:t>
        <a:bodyPr/>
        <a:lstStyle/>
        <a:p>
          <a:r>
            <a:rPr lang="en-US" sz="1200" dirty="0">
              <a:latin typeface="Arial"/>
              <a:cs typeface="Arial"/>
            </a:rPr>
            <a:t>The Data is collected as Excel files which contain Time, Linear Accelerations with respect to X, Y and Z axes along with Absolute Acceleration.   </a:t>
          </a:r>
          <a:endParaRPr lang="en-US" sz="1200" dirty="0"/>
        </a:p>
      </dgm:t>
    </dgm:pt>
    <dgm:pt modelId="{AA2C79E6-8A63-468B-A92B-3FF4E3F5B091}" type="parTrans" cxnId="{9DF8E6A1-6518-4190-9DFB-B6A196263F38}">
      <dgm:prSet/>
      <dgm:spPr/>
      <dgm:t>
        <a:bodyPr/>
        <a:lstStyle/>
        <a:p>
          <a:endParaRPr lang="en-US"/>
        </a:p>
      </dgm:t>
    </dgm:pt>
    <dgm:pt modelId="{822EE871-A6E8-4881-942B-E062D033B5BF}" type="sibTrans" cxnId="{9DF8E6A1-6518-4190-9DFB-B6A196263F38}">
      <dgm:prSet/>
      <dgm:spPr/>
      <dgm:t>
        <a:bodyPr/>
        <a:lstStyle/>
        <a:p>
          <a:endParaRPr lang="en-US"/>
        </a:p>
      </dgm:t>
    </dgm:pt>
    <dgm:pt modelId="{32D6A7F6-F172-4B9F-9933-411FCACC8762}" type="pres">
      <dgm:prSet presAssocID="{FA6C5738-31A4-4BDE-9333-8E8AAB37D57C}" presName="diagram" presStyleCnt="0">
        <dgm:presLayoutVars>
          <dgm:dir/>
          <dgm:resizeHandles val="exact"/>
        </dgm:presLayoutVars>
      </dgm:prSet>
      <dgm:spPr/>
    </dgm:pt>
    <dgm:pt modelId="{0B5E97B6-8CE9-425A-A460-604A1DA18280}" type="pres">
      <dgm:prSet presAssocID="{AECA7CA5-6676-4A4E-A413-4871AA47ADF5}" presName="node" presStyleLbl="node1" presStyleIdx="0" presStyleCnt="2" custLinFactNeighborX="37180" custLinFactNeighborY="-51950">
        <dgm:presLayoutVars>
          <dgm:bulletEnabled val="1"/>
        </dgm:presLayoutVars>
      </dgm:prSet>
      <dgm:spPr/>
    </dgm:pt>
    <dgm:pt modelId="{4793C6C0-91E5-4EBE-AFCE-7A9D1F2D40BE}" type="pres">
      <dgm:prSet presAssocID="{0BDD9C8E-ED1B-4EE2-BC9B-13EAB009EA7B}" presName="sibTrans" presStyleCnt="0"/>
      <dgm:spPr/>
    </dgm:pt>
    <dgm:pt modelId="{45BE64FF-67DC-4F07-A127-52B746FDDE35}" type="pres">
      <dgm:prSet presAssocID="{7913A94E-E4BA-4C75-A87C-029A16C1429F}" presName="node" presStyleLbl="node1" presStyleIdx="1" presStyleCnt="2" custLinFactNeighborX="-72370" custLinFactNeighborY="65762">
        <dgm:presLayoutVars>
          <dgm:bulletEnabled val="1"/>
        </dgm:presLayoutVars>
      </dgm:prSet>
      <dgm:spPr/>
    </dgm:pt>
  </dgm:ptLst>
  <dgm:cxnLst>
    <dgm:cxn modelId="{4801ED26-A0AD-4A0E-82AE-D317BC36E719}" type="presOf" srcId="{7913A94E-E4BA-4C75-A87C-029A16C1429F}" destId="{45BE64FF-67DC-4F07-A127-52B746FDDE35}" srcOrd="0" destOrd="0" presId="urn:microsoft.com/office/officeart/2005/8/layout/default"/>
    <dgm:cxn modelId="{B9D7FE76-B1FA-4758-B21F-B6DDB35FFBAF}" srcId="{FA6C5738-31A4-4BDE-9333-8E8AAB37D57C}" destId="{AECA7CA5-6676-4A4E-A413-4871AA47ADF5}" srcOrd="0" destOrd="0" parTransId="{A8AFE3D0-AD75-4B09-9F73-7C02EFA8200A}" sibTransId="{0BDD9C8E-ED1B-4EE2-BC9B-13EAB009EA7B}"/>
    <dgm:cxn modelId="{54E03986-6CEC-47EF-A23B-56902FCD48B4}" type="presOf" srcId="{FA6C5738-31A4-4BDE-9333-8E8AAB37D57C}" destId="{32D6A7F6-F172-4B9F-9933-411FCACC8762}" srcOrd="0" destOrd="0" presId="urn:microsoft.com/office/officeart/2005/8/layout/default"/>
    <dgm:cxn modelId="{2375DF8F-860B-420F-91C6-B59A9CF348C1}" type="presOf" srcId="{AECA7CA5-6676-4A4E-A413-4871AA47ADF5}" destId="{0B5E97B6-8CE9-425A-A460-604A1DA18280}" srcOrd="0" destOrd="0" presId="urn:microsoft.com/office/officeart/2005/8/layout/default"/>
    <dgm:cxn modelId="{9DF8E6A1-6518-4190-9DFB-B6A196263F38}" srcId="{FA6C5738-31A4-4BDE-9333-8E8AAB37D57C}" destId="{7913A94E-E4BA-4C75-A87C-029A16C1429F}" srcOrd="1" destOrd="0" parTransId="{AA2C79E6-8A63-468B-A92B-3FF4E3F5B091}" sibTransId="{822EE871-A6E8-4881-942B-E062D033B5BF}"/>
    <dgm:cxn modelId="{4BE3316B-F64F-40F4-97C1-5033ABE57980}" type="presParOf" srcId="{32D6A7F6-F172-4B9F-9933-411FCACC8762}" destId="{0B5E97B6-8CE9-425A-A460-604A1DA18280}" srcOrd="0" destOrd="0" presId="urn:microsoft.com/office/officeart/2005/8/layout/default"/>
    <dgm:cxn modelId="{ED7A2EE4-AF05-4F9E-8A26-60DF977FB169}" type="presParOf" srcId="{32D6A7F6-F172-4B9F-9933-411FCACC8762}" destId="{4793C6C0-91E5-4EBE-AFCE-7A9D1F2D40BE}" srcOrd="1" destOrd="0" presId="urn:microsoft.com/office/officeart/2005/8/layout/default"/>
    <dgm:cxn modelId="{136F42BF-EFC9-49FE-8920-C86C70473C01}" type="presParOf" srcId="{32D6A7F6-F172-4B9F-9933-411FCACC8762}" destId="{45BE64FF-67DC-4F07-A127-52B746FDDE3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0363D9-4935-44A6-B2F0-BF921B1A9139}" type="doc">
      <dgm:prSet loTypeId="urn:microsoft.com/office/officeart/2005/8/layout/chevron1" loCatId="process" qsTypeId="urn:microsoft.com/office/officeart/2005/8/quickstyle/simple1" qsCatId="simple" csTypeId="urn:microsoft.com/office/officeart/2005/8/colors/colorful2" csCatId="colorful" phldr="1"/>
      <dgm:spPr/>
    </dgm:pt>
    <dgm:pt modelId="{9EBEAA75-1930-49A1-891F-6A73A05B4F11}">
      <dgm:prSet phldrT="[Text]" custT="1"/>
      <dgm:spPr>
        <a:ln>
          <a:solidFill>
            <a:schemeClr val="tx1"/>
          </a:solidFill>
        </a:ln>
      </dgm:spPr>
      <dgm:t>
        <a:bodyPr/>
        <a:lstStyle/>
        <a:p>
          <a:r>
            <a:rPr lang="en-US" sz="1100" b="1" dirty="0">
              <a:ln w="0"/>
              <a:solidFill>
                <a:schemeClr val="tx1"/>
              </a:solidFill>
              <a:effectLst>
                <a:outerShdw blurRad="38100" dist="19050" dir="2700000" algn="tl" rotWithShape="0">
                  <a:schemeClr val="dk1">
                    <a:alpha val="40000"/>
                  </a:schemeClr>
                </a:outerShdw>
              </a:effectLst>
            </a:rPr>
            <a:t>Raw Metadata Files</a:t>
          </a:r>
          <a:r>
            <a:rPr lang="en-US" sz="1100" b="1" cap="none" spc="0" dirty="0">
              <a:ln w="0"/>
              <a:solidFill>
                <a:schemeClr val="tx1"/>
              </a:solidFill>
              <a:effectLst>
                <a:outerShdw blurRad="38100" dist="19050" dir="2700000" algn="tl" rotWithShape="0">
                  <a:schemeClr val="dk1">
                    <a:alpha val="40000"/>
                  </a:schemeClr>
                </a:outerShdw>
              </a:effectLst>
            </a:rPr>
            <a:t> </a:t>
          </a:r>
          <a:endParaRPr lang="en-US" sz="1100" b="1" dirty="0">
            <a:solidFill>
              <a:schemeClr val="tx1"/>
            </a:solidFill>
          </a:endParaRPr>
        </a:p>
      </dgm:t>
    </dgm:pt>
    <dgm:pt modelId="{EC19F3B9-FE4D-4D92-B8EF-512F85278121}" type="parTrans" cxnId="{4FB259E4-89E6-4A2B-9EB2-3D593EEA5ADC}">
      <dgm:prSet/>
      <dgm:spPr/>
      <dgm:t>
        <a:bodyPr/>
        <a:lstStyle/>
        <a:p>
          <a:endParaRPr lang="en-US"/>
        </a:p>
      </dgm:t>
    </dgm:pt>
    <dgm:pt modelId="{F4FBD11E-EB06-48A1-BA70-B9609798267C}" type="sibTrans" cxnId="{4FB259E4-89E6-4A2B-9EB2-3D593EEA5ADC}">
      <dgm:prSet/>
      <dgm:spPr/>
      <dgm:t>
        <a:bodyPr/>
        <a:lstStyle/>
        <a:p>
          <a:endParaRPr lang="en-US"/>
        </a:p>
      </dgm:t>
    </dgm:pt>
    <dgm:pt modelId="{E8633B79-BD0C-4D92-A88B-C93C8CFCF76A}">
      <dgm:prSet phldrT="[Text]" custT="1"/>
      <dgm:spPr>
        <a:ln>
          <a:solidFill>
            <a:schemeClr val="tx1"/>
          </a:solidFill>
        </a:ln>
      </dgm:spPr>
      <dgm:t>
        <a:bodyPr/>
        <a:lstStyle/>
        <a:p>
          <a:r>
            <a:rPr lang="en-US" sz="1100" b="1" dirty="0">
              <a:ln w="0"/>
              <a:solidFill>
                <a:schemeClr val="tx1"/>
              </a:solidFill>
              <a:effectLst>
                <a:outerShdw blurRad="38100" dist="19050" dir="2700000" algn="tl" rotWithShape="0">
                  <a:schemeClr val="dk1">
                    <a:alpha val="40000"/>
                  </a:schemeClr>
                </a:outerShdw>
              </a:effectLst>
            </a:rPr>
            <a:t>Clean &amp; Assign IDs</a:t>
          </a:r>
          <a:r>
            <a:rPr lang="en-US" sz="1100" b="1" cap="none" spc="0" dirty="0">
              <a:ln w="0"/>
              <a:solidFill>
                <a:schemeClr val="tx1"/>
              </a:solidFill>
              <a:effectLst>
                <a:outerShdw blurRad="38100" dist="19050" dir="2700000" algn="tl" rotWithShape="0">
                  <a:schemeClr val="dk1">
                    <a:alpha val="40000"/>
                  </a:schemeClr>
                </a:outerShdw>
              </a:effectLst>
            </a:rPr>
            <a:t> </a:t>
          </a:r>
          <a:endParaRPr lang="en-US" sz="1100" b="1" dirty="0">
            <a:solidFill>
              <a:schemeClr val="tx1"/>
            </a:solidFill>
          </a:endParaRPr>
        </a:p>
      </dgm:t>
    </dgm:pt>
    <dgm:pt modelId="{2CDE074E-8D54-47CD-856F-CA0FA6A97030}" type="parTrans" cxnId="{FDCFDEB0-C691-409F-A5AA-07A215D2D812}">
      <dgm:prSet/>
      <dgm:spPr/>
      <dgm:t>
        <a:bodyPr/>
        <a:lstStyle/>
        <a:p>
          <a:endParaRPr lang="en-US"/>
        </a:p>
      </dgm:t>
    </dgm:pt>
    <dgm:pt modelId="{787C5E88-00DE-4315-B44B-96658096A951}" type="sibTrans" cxnId="{FDCFDEB0-C691-409F-A5AA-07A215D2D812}">
      <dgm:prSet/>
      <dgm:spPr/>
      <dgm:t>
        <a:bodyPr/>
        <a:lstStyle/>
        <a:p>
          <a:endParaRPr lang="en-US"/>
        </a:p>
      </dgm:t>
    </dgm:pt>
    <dgm:pt modelId="{0ED39119-067F-49FD-924E-9C9CE6DFBCAD}">
      <dgm:prSet custT="1"/>
      <dgm:spPr>
        <a:ln>
          <a:solidFill>
            <a:schemeClr val="tx1"/>
          </a:solidFill>
        </a:ln>
      </dgm:spPr>
      <dgm:t>
        <a:bodyPr/>
        <a:lstStyle/>
        <a:p>
          <a:r>
            <a:rPr lang="en-US" sz="1100" b="1" dirty="0">
              <a:ln w="0"/>
              <a:solidFill>
                <a:schemeClr val="tx1"/>
              </a:solidFill>
              <a:effectLst>
                <a:outerShdw blurRad="38100" dist="19050" dir="2700000" algn="tl" rotWithShape="0">
                  <a:schemeClr val="dk1">
                    <a:alpha val="40000"/>
                  </a:schemeClr>
                </a:outerShdw>
              </a:effectLst>
            </a:rPr>
            <a:t>Combine Metadata</a:t>
          </a:r>
          <a:endParaRPr lang="en-US" sz="1100" b="1" dirty="0">
            <a:solidFill>
              <a:schemeClr val="tx1"/>
            </a:solidFill>
          </a:endParaRPr>
        </a:p>
      </dgm:t>
    </dgm:pt>
    <dgm:pt modelId="{044944B5-3F2F-4874-8B82-B4EC7EC01F0D}" type="parTrans" cxnId="{03F02614-A36C-483D-A114-6607BDF5DC95}">
      <dgm:prSet/>
      <dgm:spPr/>
      <dgm:t>
        <a:bodyPr/>
        <a:lstStyle/>
        <a:p>
          <a:endParaRPr lang="en-US"/>
        </a:p>
      </dgm:t>
    </dgm:pt>
    <dgm:pt modelId="{92B98350-1AEB-46AC-B0CA-E0587FEAA742}" type="sibTrans" cxnId="{03F02614-A36C-483D-A114-6607BDF5DC95}">
      <dgm:prSet/>
      <dgm:spPr/>
      <dgm:t>
        <a:bodyPr/>
        <a:lstStyle/>
        <a:p>
          <a:endParaRPr lang="en-US"/>
        </a:p>
      </dgm:t>
    </dgm:pt>
    <dgm:pt modelId="{26C8B319-4876-49A7-B5FB-5C5CB9C30D40}">
      <dgm:prSet custT="1"/>
      <dgm:spPr>
        <a:ln>
          <a:solidFill>
            <a:schemeClr val="tx1"/>
          </a:solidFill>
        </a:ln>
      </dgm:spPr>
      <dgm:t>
        <a:bodyPr/>
        <a:lstStyle/>
        <a:p>
          <a:r>
            <a:rPr lang="en-US" sz="1100" b="1" dirty="0">
              <a:solidFill>
                <a:schemeClr val="tx1"/>
              </a:solidFill>
            </a:rPr>
            <a:t>Save cleaned Metadata</a:t>
          </a:r>
          <a:endParaRPr lang="en-IN" sz="1100" b="1" dirty="0">
            <a:solidFill>
              <a:schemeClr val="tx1"/>
            </a:solidFill>
          </a:endParaRPr>
        </a:p>
      </dgm:t>
    </dgm:pt>
    <dgm:pt modelId="{1455E4C6-63CD-4C2F-A03A-BDFE959E0B7C}" type="parTrans" cxnId="{9A1832F5-939A-48C3-8EFE-ADF47FC9DDC9}">
      <dgm:prSet/>
      <dgm:spPr/>
      <dgm:t>
        <a:bodyPr/>
        <a:lstStyle/>
        <a:p>
          <a:endParaRPr lang="en-US"/>
        </a:p>
      </dgm:t>
    </dgm:pt>
    <dgm:pt modelId="{410BB443-FD85-49CA-85E8-62C4E507C4DF}" type="sibTrans" cxnId="{9A1832F5-939A-48C3-8EFE-ADF47FC9DDC9}">
      <dgm:prSet/>
      <dgm:spPr/>
      <dgm:t>
        <a:bodyPr/>
        <a:lstStyle/>
        <a:p>
          <a:endParaRPr lang="en-US"/>
        </a:p>
      </dgm:t>
    </dgm:pt>
    <dgm:pt modelId="{67D98182-BA42-480F-8987-0BF718D34229}" type="pres">
      <dgm:prSet presAssocID="{F60363D9-4935-44A6-B2F0-BF921B1A9139}" presName="Name0" presStyleCnt="0">
        <dgm:presLayoutVars>
          <dgm:dir/>
          <dgm:animLvl val="lvl"/>
          <dgm:resizeHandles val="exact"/>
        </dgm:presLayoutVars>
      </dgm:prSet>
      <dgm:spPr/>
    </dgm:pt>
    <dgm:pt modelId="{34519104-57F6-4973-A635-E7FAD2910BFF}" type="pres">
      <dgm:prSet presAssocID="{9EBEAA75-1930-49A1-891F-6A73A05B4F11}" presName="parTxOnly" presStyleLbl="node1" presStyleIdx="0" presStyleCnt="4">
        <dgm:presLayoutVars>
          <dgm:chMax val="0"/>
          <dgm:chPref val="0"/>
          <dgm:bulletEnabled val="1"/>
        </dgm:presLayoutVars>
      </dgm:prSet>
      <dgm:spPr/>
    </dgm:pt>
    <dgm:pt modelId="{6E8F8254-9046-4E21-8537-395BA57A3617}" type="pres">
      <dgm:prSet presAssocID="{F4FBD11E-EB06-48A1-BA70-B9609798267C}" presName="parTxOnlySpace" presStyleCnt="0"/>
      <dgm:spPr/>
    </dgm:pt>
    <dgm:pt modelId="{80FF5F42-9B1B-4FFC-BEC7-A8DFB88CA9C7}" type="pres">
      <dgm:prSet presAssocID="{E8633B79-BD0C-4D92-A88B-C93C8CFCF76A}" presName="parTxOnly" presStyleLbl="node1" presStyleIdx="1" presStyleCnt="4">
        <dgm:presLayoutVars>
          <dgm:chMax val="0"/>
          <dgm:chPref val="0"/>
          <dgm:bulletEnabled val="1"/>
        </dgm:presLayoutVars>
      </dgm:prSet>
      <dgm:spPr/>
    </dgm:pt>
    <dgm:pt modelId="{0B5C1B8E-D8A0-4D4A-A6BE-26F73B59718E}" type="pres">
      <dgm:prSet presAssocID="{787C5E88-00DE-4315-B44B-96658096A951}" presName="parTxOnlySpace" presStyleCnt="0"/>
      <dgm:spPr/>
    </dgm:pt>
    <dgm:pt modelId="{08D3ED15-96C0-4E5F-8D41-0473D447650F}" type="pres">
      <dgm:prSet presAssocID="{0ED39119-067F-49FD-924E-9C9CE6DFBCAD}" presName="parTxOnly" presStyleLbl="node1" presStyleIdx="2" presStyleCnt="4">
        <dgm:presLayoutVars>
          <dgm:chMax val="0"/>
          <dgm:chPref val="0"/>
          <dgm:bulletEnabled val="1"/>
        </dgm:presLayoutVars>
      </dgm:prSet>
      <dgm:spPr/>
    </dgm:pt>
    <dgm:pt modelId="{8A9809FF-807A-40DB-B4DD-067C75631B5F}" type="pres">
      <dgm:prSet presAssocID="{92B98350-1AEB-46AC-B0CA-E0587FEAA742}" presName="parTxOnlySpace" presStyleCnt="0"/>
      <dgm:spPr/>
    </dgm:pt>
    <dgm:pt modelId="{E0135A85-ACB3-4E5F-B6CA-CCABFD5FC2AF}" type="pres">
      <dgm:prSet presAssocID="{26C8B319-4876-49A7-B5FB-5C5CB9C30D40}" presName="parTxOnly" presStyleLbl="node1" presStyleIdx="3" presStyleCnt="4">
        <dgm:presLayoutVars>
          <dgm:chMax val="0"/>
          <dgm:chPref val="0"/>
          <dgm:bulletEnabled val="1"/>
        </dgm:presLayoutVars>
      </dgm:prSet>
      <dgm:spPr/>
    </dgm:pt>
  </dgm:ptLst>
  <dgm:cxnLst>
    <dgm:cxn modelId="{CFBBB40C-4A7D-4EC6-A1DA-9F4BDB7A2097}" type="presOf" srcId="{F60363D9-4935-44A6-B2F0-BF921B1A9139}" destId="{67D98182-BA42-480F-8987-0BF718D34229}" srcOrd="0" destOrd="0" presId="urn:microsoft.com/office/officeart/2005/8/layout/chevron1"/>
    <dgm:cxn modelId="{03F02614-A36C-483D-A114-6607BDF5DC95}" srcId="{F60363D9-4935-44A6-B2F0-BF921B1A9139}" destId="{0ED39119-067F-49FD-924E-9C9CE6DFBCAD}" srcOrd="2" destOrd="0" parTransId="{044944B5-3F2F-4874-8B82-B4EC7EC01F0D}" sibTransId="{92B98350-1AEB-46AC-B0CA-E0587FEAA742}"/>
    <dgm:cxn modelId="{AA1B9A22-A179-4550-B325-D57627E179B8}" type="presOf" srcId="{0ED39119-067F-49FD-924E-9C9CE6DFBCAD}" destId="{08D3ED15-96C0-4E5F-8D41-0473D447650F}" srcOrd="0" destOrd="0" presId="urn:microsoft.com/office/officeart/2005/8/layout/chevron1"/>
    <dgm:cxn modelId="{148A462A-769E-44F2-96EC-BEA4B68C63FD}" type="presOf" srcId="{26C8B319-4876-49A7-B5FB-5C5CB9C30D40}" destId="{E0135A85-ACB3-4E5F-B6CA-CCABFD5FC2AF}" srcOrd="0" destOrd="0" presId="urn:microsoft.com/office/officeart/2005/8/layout/chevron1"/>
    <dgm:cxn modelId="{FDCFDEB0-C691-409F-A5AA-07A215D2D812}" srcId="{F60363D9-4935-44A6-B2F0-BF921B1A9139}" destId="{E8633B79-BD0C-4D92-A88B-C93C8CFCF76A}" srcOrd="1" destOrd="0" parTransId="{2CDE074E-8D54-47CD-856F-CA0FA6A97030}" sibTransId="{787C5E88-00DE-4315-B44B-96658096A951}"/>
    <dgm:cxn modelId="{2E8408B1-A161-4463-87FC-E1081C8EEDD2}" type="presOf" srcId="{E8633B79-BD0C-4D92-A88B-C93C8CFCF76A}" destId="{80FF5F42-9B1B-4FFC-BEC7-A8DFB88CA9C7}" srcOrd="0" destOrd="0" presId="urn:microsoft.com/office/officeart/2005/8/layout/chevron1"/>
    <dgm:cxn modelId="{E4D51BB1-4A87-4FEB-9897-6FA59D13526D}" type="presOf" srcId="{9EBEAA75-1930-49A1-891F-6A73A05B4F11}" destId="{34519104-57F6-4973-A635-E7FAD2910BFF}" srcOrd="0" destOrd="0" presId="urn:microsoft.com/office/officeart/2005/8/layout/chevron1"/>
    <dgm:cxn modelId="{4FB259E4-89E6-4A2B-9EB2-3D593EEA5ADC}" srcId="{F60363D9-4935-44A6-B2F0-BF921B1A9139}" destId="{9EBEAA75-1930-49A1-891F-6A73A05B4F11}" srcOrd="0" destOrd="0" parTransId="{EC19F3B9-FE4D-4D92-B8EF-512F85278121}" sibTransId="{F4FBD11E-EB06-48A1-BA70-B9609798267C}"/>
    <dgm:cxn modelId="{9A1832F5-939A-48C3-8EFE-ADF47FC9DDC9}" srcId="{F60363D9-4935-44A6-B2F0-BF921B1A9139}" destId="{26C8B319-4876-49A7-B5FB-5C5CB9C30D40}" srcOrd="3" destOrd="0" parTransId="{1455E4C6-63CD-4C2F-A03A-BDFE959E0B7C}" sibTransId="{410BB443-FD85-49CA-85E8-62C4E507C4DF}"/>
    <dgm:cxn modelId="{735C96D3-7221-4F9C-8834-4F895CFADFF1}" type="presParOf" srcId="{67D98182-BA42-480F-8987-0BF718D34229}" destId="{34519104-57F6-4973-A635-E7FAD2910BFF}" srcOrd="0" destOrd="0" presId="urn:microsoft.com/office/officeart/2005/8/layout/chevron1"/>
    <dgm:cxn modelId="{23E7090C-C7D2-401D-83EF-2FC14E3E6F65}" type="presParOf" srcId="{67D98182-BA42-480F-8987-0BF718D34229}" destId="{6E8F8254-9046-4E21-8537-395BA57A3617}" srcOrd="1" destOrd="0" presId="urn:microsoft.com/office/officeart/2005/8/layout/chevron1"/>
    <dgm:cxn modelId="{09165B62-B3E9-433C-A068-14571E8EAD3F}" type="presParOf" srcId="{67D98182-BA42-480F-8987-0BF718D34229}" destId="{80FF5F42-9B1B-4FFC-BEC7-A8DFB88CA9C7}" srcOrd="2" destOrd="0" presId="urn:microsoft.com/office/officeart/2005/8/layout/chevron1"/>
    <dgm:cxn modelId="{A7049976-F04B-41EE-B84C-7BEAC8B71AD6}" type="presParOf" srcId="{67D98182-BA42-480F-8987-0BF718D34229}" destId="{0B5C1B8E-D8A0-4D4A-A6BE-26F73B59718E}" srcOrd="3" destOrd="0" presId="urn:microsoft.com/office/officeart/2005/8/layout/chevron1"/>
    <dgm:cxn modelId="{A97175FD-C79F-4B13-A35A-1FD0B555AA8B}" type="presParOf" srcId="{67D98182-BA42-480F-8987-0BF718D34229}" destId="{08D3ED15-96C0-4E5F-8D41-0473D447650F}" srcOrd="4" destOrd="0" presId="urn:microsoft.com/office/officeart/2005/8/layout/chevron1"/>
    <dgm:cxn modelId="{E7D96E4E-58F2-4F87-B302-DC213E2BB5E3}" type="presParOf" srcId="{67D98182-BA42-480F-8987-0BF718D34229}" destId="{8A9809FF-807A-40DB-B4DD-067C75631B5F}" srcOrd="5" destOrd="0" presId="urn:microsoft.com/office/officeart/2005/8/layout/chevron1"/>
    <dgm:cxn modelId="{D4F5EEC5-B509-40C5-A405-92BA2FB152D6}" type="presParOf" srcId="{67D98182-BA42-480F-8987-0BF718D34229}" destId="{E0135A85-ACB3-4E5F-B6CA-CCABFD5FC2A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79B817-D652-4CC5-8250-FD84953C28A1}" type="doc">
      <dgm:prSet loTypeId="urn:microsoft.com/office/officeart/2005/8/layout/chevron1" loCatId="process" qsTypeId="urn:microsoft.com/office/officeart/2005/8/quickstyle/simple1" qsCatId="simple" csTypeId="urn:microsoft.com/office/officeart/2005/8/colors/colorful2" csCatId="colorful" phldr="1"/>
      <dgm:spPr/>
    </dgm:pt>
    <dgm:pt modelId="{EF52FE16-2CBA-475D-83DB-B4596B215B63}">
      <dgm:prSet phldrT="[Text]" custT="1"/>
      <dgm:spPr>
        <a:ln>
          <a:solidFill>
            <a:schemeClr val="tx1"/>
          </a:solidFill>
        </a:ln>
      </dgm:spPr>
      <dgm:t>
        <a:bodyPr/>
        <a:lstStyle/>
        <a:p>
          <a:r>
            <a:rPr lang="en-US" sz="1100" b="1" dirty="0">
              <a:solidFill>
                <a:schemeClr val="tx1"/>
              </a:solidFill>
            </a:rPr>
            <a:t>Raw Sensor Data Files</a:t>
          </a:r>
        </a:p>
      </dgm:t>
    </dgm:pt>
    <dgm:pt modelId="{EADF8A13-F0DA-4E38-B574-614E161C2C63}" type="parTrans" cxnId="{9C68FFAB-C313-4F30-8BC7-F2256898D521}">
      <dgm:prSet/>
      <dgm:spPr/>
      <dgm:t>
        <a:bodyPr/>
        <a:lstStyle/>
        <a:p>
          <a:endParaRPr lang="en-US"/>
        </a:p>
      </dgm:t>
    </dgm:pt>
    <dgm:pt modelId="{B594088B-311C-4B08-8B97-1FCBE5A7C9BB}" type="sibTrans" cxnId="{9C68FFAB-C313-4F30-8BC7-F2256898D521}">
      <dgm:prSet/>
      <dgm:spPr/>
      <dgm:t>
        <a:bodyPr/>
        <a:lstStyle/>
        <a:p>
          <a:endParaRPr lang="en-US"/>
        </a:p>
      </dgm:t>
    </dgm:pt>
    <dgm:pt modelId="{438CC4D2-32C8-4CC7-B328-ED1A82E68517}">
      <dgm:prSet phldrT="[Text]" custT="1"/>
      <dgm:spPr>
        <a:ln>
          <a:solidFill>
            <a:schemeClr val="tx1"/>
          </a:solidFill>
        </a:ln>
      </dgm:spPr>
      <dgm:t>
        <a:bodyPr/>
        <a:lstStyle/>
        <a:p>
          <a:r>
            <a:rPr lang="en-US" sz="1100" b="1" dirty="0">
              <a:solidFill>
                <a:schemeClr val="tx1"/>
              </a:solidFill>
            </a:rPr>
            <a:t>Load Preprocess Signals</a:t>
          </a:r>
        </a:p>
      </dgm:t>
    </dgm:pt>
    <dgm:pt modelId="{22D479E2-B56C-46F3-B5FB-EDFCEBFD8D44}" type="parTrans" cxnId="{C4BE24F9-B81B-4BCB-8FBD-9A31EB8D635C}">
      <dgm:prSet/>
      <dgm:spPr/>
      <dgm:t>
        <a:bodyPr/>
        <a:lstStyle/>
        <a:p>
          <a:endParaRPr lang="en-US"/>
        </a:p>
      </dgm:t>
    </dgm:pt>
    <dgm:pt modelId="{15429C8E-5C79-4FFE-936D-A561822ED9F4}" type="sibTrans" cxnId="{C4BE24F9-B81B-4BCB-8FBD-9A31EB8D635C}">
      <dgm:prSet/>
      <dgm:spPr/>
      <dgm:t>
        <a:bodyPr/>
        <a:lstStyle/>
        <a:p>
          <a:endParaRPr lang="en-US"/>
        </a:p>
      </dgm:t>
    </dgm:pt>
    <dgm:pt modelId="{092669F0-B50B-4983-9046-DDA6D7A2E968}">
      <dgm:prSet phldrT="[Text]" custT="1"/>
      <dgm:spPr>
        <a:ln>
          <a:solidFill>
            <a:schemeClr val="tx1"/>
          </a:solidFill>
        </a:ln>
      </dgm:spPr>
      <dgm:t>
        <a:bodyPr/>
        <a:lstStyle/>
        <a:p>
          <a:r>
            <a:rPr lang="en-US" sz="1100" b="1" dirty="0">
              <a:solidFill>
                <a:schemeClr val="tx1"/>
              </a:solidFill>
            </a:rPr>
            <a:t>Extra Features (FFT, stats)</a:t>
          </a:r>
        </a:p>
      </dgm:t>
    </dgm:pt>
    <dgm:pt modelId="{680F5E13-8675-4068-8260-0542D2ED4FA6}" type="parTrans" cxnId="{5788F4FB-4D43-4B23-8CB3-511D561C57EC}">
      <dgm:prSet/>
      <dgm:spPr/>
      <dgm:t>
        <a:bodyPr/>
        <a:lstStyle/>
        <a:p>
          <a:endParaRPr lang="en-US"/>
        </a:p>
      </dgm:t>
    </dgm:pt>
    <dgm:pt modelId="{8152D9A5-1E2E-4509-9D5D-2AA7450DB493}" type="sibTrans" cxnId="{5788F4FB-4D43-4B23-8CB3-511D561C57EC}">
      <dgm:prSet/>
      <dgm:spPr/>
      <dgm:t>
        <a:bodyPr/>
        <a:lstStyle/>
        <a:p>
          <a:endParaRPr lang="en-US"/>
        </a:p>
      </dgm:t>
    </dgm:pt>
    <dgm:pt modelId="{DC4EE4B9-2DCF-4506-8716-BD4C72549887}">
      <dgm:prSet phldrT="[Text]" custT="1"/>
      <dgm:spPr>
        <a:ln>
          <a:solidFill>
            <a:schemeClr val="tx1"/>
          </a:solidFill>
        </a:ln>
      </dgm:spPr>
      <dgm:t>
        <a:bodyPr/>
        <a:lstStyle/>
        <a:p>
          <a:r>
            <a:rPr lang="en-US" sz="1100" b="1" dirty="0">
              <a:solidFill>
                <a:schemeClr val="tx1"/>
              </a:solidFill>
            </a:rPr>
            <a:t>Join Features with Metadata</a:t>
          </a:r>
        </a:p>
      </dgm:t>
    </dgm:pt>
    <dgm:pt modelId="{D6AFB4A5-A873-4141-9CC5-4AC45CDE57FF}" type="parTrans" cxnId="{9870B306-4738-4C91-94C4-E59EDCAA47CE}">
      <dgm:prSet/>
      <dgm:spPr/>
      <dgm:t>
        <a:bodyPr/>
        <a:lstStyle/>
        <a:p>
          <a:endParaRPr lang="en-US"/>
        </a:p>
      </dgm:t>
    </dgm:pt>
    <dgm:pt modelId="{ACCBF186-8BD1-4094-8CAC-96082159ADC3}" type="sibTrans" cxnId="{9870B306-4738-4C91-94C4-E59EDCAA47CE}">
      <dgm:prSet/>
      <dgm:spPr/>
      <dgm:t>
        <a:bodyPr/>
        <a:lstStyle/>
        <a:p>
          <a:endParaRPr lang="en-US"/>
        </a:p>
      </dgm:t>
    </dgm:pt>
    <dgm:pt modelId="{A685CACD-80D2-409C-A9E8-90340C3BBD99}">
      <dgm:prSet phldrT="[Text]" custT="1"/>
      <dgm:spPr>
        <a:ln>
          <a:solidFill>
            <a:schemeClr val="tx1"/>
          </a:solidFill>
        </a:ln>
      </dgm:spPr>
      <dgm:t>
        <a:bodyPr/>
        <a:lstStyle/>
        <a:p>
          <a:r>
            <a:rPr lang="en-US" sz="1100" b="1" dirty="0">
              <a:solidFill>
                <a:schemeClr val="tx1"/>
              </a:solidFill>
            </a:rPr>
            <a:t>Save Features Data-Frame</a:t>
          </a:r>
        </a:p>
      </dgm:t>
    </dgm:pt>
    <dgm:pt modelId="{D3FF3E87-0FA4-4FA1-9781-D9477FD9F96A}" type="parTrans" cxnId="{B63CC5E7-8F81-4609-9C7F-895A6EFF78DE}">
      <dgm:prSet/>
      <dgm:spPr/>
      <dgm:t>
        <a:bodyPr/>
        <a:lstStyle/>
        <a:p>
          <a:endParaRPr lang="en-US"/>
        </a:p>
      </dgm:t>
    </dgm:pt>
    <dgm:pt modelId="{C861E87F-EC2A-4D55-AA47-49AA1CF6A558}" type="sibTrans" cxnId="{B63CC5E7-8F81-4609-9C7F-895A6EFF78DE}">
      <dgm:prSet/>
      <dgm:spPr/>
      <dgm:t>
        <a:bodyPr/>
        <a:lstStyle/>
        <a:p>
          <a:endParaRPr lang="en-US"/>
        </a:p>
      </dgm:t>
    </dgm:pt>
    <dgm:pt modelId="{8E91A55E-D2D5-4344-AC37-5A40F570DDCC}" type="pres">
      <dgm:prSet presAssocID="{8379B817-D652-4CC5-8250-FD84953C28A1}" presName="Name0" presStyleCnt="0">
        <dgm:presLayoutVars>
          <dgm:dir/>
          <dgm:animLvl val="lvl"/>
          <dgm:resizeHandles val="exact"/>
        </dgm:presLayoutVars>
      </dgm:prSet>
      <dgm:spPr/>
    </dgm:pt>
    <dgm:pt modelId="{3EE1169D-FEA5-41B8-AA0B-8BE882A4CC81}" type="pres">
      <dgm:prSet presAssocID="{EF52FE16-2CBA-475D-83DB-B4596B215B63}" presName="parTxOnly" presStyleLbl="node1" presStyleIdx="0" presStyleCnt="5">
        <dgm:presLayoutVars>
          <dgm:chMax val="0"/>
          <dgm:chPref val="0"/>
          <dgm:bulletEnabled val="1"/>
        </dgm:presLayoutVars>
      </dgm:prSet>
      <dgm:spPr/>
    </dgm:pt>
    <dgm:pt modelId="{1AEDB2DC-FBDF-48E4-9E5E-150A00BBFC59}" type="pres">
      <dgm:prSet presAssocID="{B594088B-311C-4B08-8B97-1FCBE5A7C9BB}" presName="parTxOnlySpace" presStyleCnt="0"/>
      <dgm:spPr/>
    </dgm:pt>
    <dgm:pt modelId="{0B794FA4-FCD8-4F9C-AFB4-AE0B2B3C2C77}" type="pres">
      <dgm:prSet presAssocID="{438CC4D2-32C8-4CC7-B328-ED1A82E68517}" presName="parTxOnly" presStyleLbl="node1" presStyleIdx="1" presStyleCnt="5">
        <dgm:presLayoutVars>
          <dgm:chMax val="0"/>
          <dgm:chPref val="0"/>
          <dgm:bulletEnabled val="1"/>
        </dgm:presLayoutVars>
      </dgm:prSet>
      <dgm:spPr/>
    </dgm:pt>
    <dgm:pt modelId="{F6DDB86C-CA44-4944-A8C5-0E2E73EC26BD}" type="pres">
      <dgm:prSet presAssocID="{15429C8E-5C79-4FFE-936D-A561822ED9F4}" presName="parTxOnlySpace" presStyleCnt="0"/>
      <dgm:spPr/>
    </dgm:pt>
    <dgm:pt modelId="{C0BC7119-B3E2-4C3B-B2C5-FB782EEFA6A7}" type="pres">
      <dgm:prSet presAssocID="{092669F0-B50B-4983-9046-DDA6D7A2E968}" presName="parTxOnly" presStyleLbl="node1" presStyleIdx="2" presStyleCnt="5">
        <dgm:presLayoutVars>
          <dgm:chMax val="0"/>
          <dgm:chPref val="0"/>
          <dgm:bulletEnabled val="1"/>
        </dgm:presLayoutVars>
      </dgm:prSet>
      <dgm:spPr/>
    </dgm:pt>
    <dgm:pt modelId="{2C001E83-AA08-4FFD-A00A-AB0AC50A3FAD}" type="pres">
      <dgm:prSet presAssocID="{8152D9A5-1E2E-4509-9D5D-2AA7450DB493}" presName="parTxOnlySpace" presStyleCnt="0"/>
      <dgm:spPr/>
    </dgm:pt>
    <dgm:pt modelId="{ABF19D96-035B-46BC-ABDE-98819689B2A8}" type="pres">
      <dgm:prSet presAssocID="{DC4EE4B9-2DCF-4506-8716-BD4C72549887}" presName="parTxOnly" presStyleLbl="node1" presStyleIdx="3" presStyleCnt="5">
        <dgm:presLayoutVars>
          <dgm:chMax val="0"/>
          <dgm:chPref val="0"/>
          <dgm:bulletEnabled val="1"/>
        </dgm:presLayoutVars>
      </dgm:prSet>
      <dgm:spPr/>
    </dgm:pt>
    <dgm:pt modelId="{0B3250A8-654B-424C-BBA9-F4B481F220D1}" type="pres">
      <dgm:prSet presAssocID="{ACCBF186-8BD1-4094-8CAC-96082159ADC3}" presName="parTxOnlySpace" presStyleCnt="0"/>
      <dgm:spPr/>
    </dgm:pt>
    <dgm:pt modelId="{B997E57F-93DF-450F-B455-C4B69B733278}" type="pres">
      <dgm:prSet presAssocID="{A685CACD-80D2-409C-A9E8-90340C3BBD99}" presName="parTxOnly" presStyleLbl="node1" presStyleIdx="4" presStyleCnt="5">
        <dgm:presLayoutVars>
          <dgm:chMax val="0"/>
          <dgm:chPref val="0"/>
          <dgm:bulletEnabled val="1"/>
        </dgm:presLayoutVars>
      </dgm:prSet>
      <dgm:spPr/>
    </dgm:pt>
  </dgm:ptLst>
  <dgm:cxnLst>
    <dgm:cxn modelId="{9870B306-4738-4C91-94C4-E59EDCAA47CE}" srcId="{8379B817-D652-4CC5-8250-FD84953C28A1}" destId="{DC4EE4B9-2DCF-4506-8716-BD4C72549887}" srcOrd="3" destOrd="0" parTransId="{D6AFB4A5-A873-4141-9CC5-4AC45CDE57FF}" sibTransId="{ACCBF186-8BD1-4094-8CAC-96082159ADC3}"/>
    <dgm:cxn modelId="{4D920329-2EC7-4469-A9A7-DAED3BEFBD5C}" type="presOf" srcId="{8379B817-D652-4CC5-8250-FD84953C28A1}" destId="{8E91A55E-D2D5-4344-AC37-5A40F570DDCC}" srcOrd="0" destOrd="0" presId="urn:microsoft.com/office/officeart/2005/8/layout/chevron1"/>
    <dgm:cxn modelId="{DC9DF461-31D2-461D-B5E7-F644361AF266}" type="presOf" srcId="{438CC4D2-32C8-4CC7-B328-ED1A82E68517}" destId="{0B794FA4-FCD8-4F9C-AFB4-AE0B2B3C2C77}" srcOrd="0" destOrd="0" presId="urn:microsoft.com/office/officeart/2005/8/layout/chevron1"/>
    <dgm:cxn modelId="{4C5CC976-DBCC-41CB-9919-78A860455C2B}" type="presOf" srcId="{DC4EE4B9-2DCF-4506-8716-BD4C72549887}" destId="{ABF19D96-035B-46BC-ABDE-98819689B2A8}" srcOrd="0" destOrd="0" presId="urn:microsoft.com/office/officeart/2005/8/layout/chevron1"/>
    <dgm:cxn modelId="{15AE8890-1625-4475-93DD-DCFA99B72D1A}" type="presOf" srcId="{A685CACD-80D2-409C-A9E8-90340C3BBD99}" destId="{B997E57F-93DF-450F-B455-C4B69B733278}" srcOrd="0" destOrd="0" presId="urn:microsoft.com/office/officeart/2005/8/layout/chevron1"/>
    <dgm:cxn modelId="{9C68FFAB-C313-4F30-8BC7-F2256898D521}" srcId="{8379B817-D652-4CC5-8250-FD84953C28A1}" destId="{EF52FE16-2CBA-475D-83DB-B4596B215B63}" srcOrd="0" destOrd="0" parTransId="{EADF8A13-F0DA-4E38-B574-614E161C2C63}" sibTransId="{B594088B-311C-4B08-8B97-1FCBE5A7C9BB}"/>
    <dgm:cxn modelId="{B63CC5E7-8F81-4609-9C7F-895A6EFF78DE}" srcId="{8379B817-D652-4CC5-8250-FD84953C28A1}" destId="{A685CACD-80D2-409C-A9E8-90340C3BBD99}" srcOrd="4" destOrd="0" parTransId="{D3FF3E87-0FA4-4FA1-9781-D9477FD9F96A}" sibTransId="{C861E87F-EC2A-4D55-AA47-49AA1CF6A558}"/>
    <dgm:cxn modelId="{D25312EE-60DC-4970-87CD-281F1D3FA74B}" type="presOf" srcId="{092669F0-B50B-4983-9046-DDA6D7A2E968}" destId="{C0BC7119-B3E2-4C3B-B2C5-FB782EEFA6A7}" srcOrd="0" destOrd="0" presId="urn:microsoft.com/office/officeart/2005/8/layout/chevron1"/>
    <dgm:cxn modelId="{7191C0EE-2790-41B7-8065-31A8A6782091}" type="presOf" srcId="{EF52FE16-2CBA-475D-83DB-B4596B215B63}" destId="{3EE1169D-FEA5-41B8-AA0B-8BE882A4CC81}" srcOrd="0" destOrd="0" presId="urn:microsoft.com/office/officeart/2005/8/layout/chevron1"/>
    <dgm:cxn modelId="{C4BE24F9-B81B-4BCB-8FBD-9A31EB8D635C}" srcId="{8379B817-D652-4CC5-8250-FD84953C28A1}" destId="{438CC4D2-32C8-4CC7-B328-ED1A82E68517}" srcOrd="1" destOrd="0" parTransId="{22D479E2-B56C-46F3-B5FB-EDFCEBFD8D44}" sibTransId="{15429C8E-5C79-4FFE-936D-A561822ED9F4}"/>
    <dgm:cxn modelId="{5788F4FB-4D43-4B23-8CB3-511D561C57EC}" srcId="{8379B817-D652-4CC5-8250-FD84953C28A1}" destId="{092669F0-B50B-4983-9046-DDA6D7A2E968}" srcOrd="2" destOrd="0" parTransId="{680F5E13-8675-4068-8260-0542D2ED4FA6}" sibTransId="{8152D9A5-1E2E-4509-9D5D-2AA7450DB493}"/>
    <dgm:cxn modelId="{9E5F372B-A6D8-460D-B00C-5FE0F381F622}" type="presParOf" srcId="{8E91A55E-D2D5-4344-AC37-5A40F570DDCC}" destId="{3EE1169D-FEA5-41B8-AA0B-8BE882A4CC81}" srcOrd="0" destOrd="0" presId="urn:microsoft.com/office/officeart/2005/8/layout/chevron1"/>
    <dgm:cxn modelId="{72B8A660-96B2-418E-BD81-32C2DF609870}" type="presParOf" srcId="{8E91A55E-D2D5-4344-AC37-5A40F570DDCC}" destId="{1AEDB2DC-FBDF-48E4-9E5E-150A00BBFC59}" srcOrd="1" destOrd="0" presId="urn:microsoft.com/office/officeart/2005/8/layout/chevron1"/>
    <dgm:cxn modelId="{9A654EE6-9003-4147-8821-2500EF108BC3}" type="presParOf" srcId="{8E91A55E-D2D5-4344-AC37-5A40F570DDCC}" destId="{0B794FA4-FCD8-4F9C-AFB4-AE0B2B3C2C77}" srcOrd="2" destOrd="0" presId="urn:microsoft.com/office/officeart/2005/8/layout/chevron1"/>
    <dgm:cxn modelId="{B46E4027-D39A-44B4-B55F-7F8FEAF874D6}" type="presParOf" srcId="{8E91A55E-D2D5-4344-AC37-5A40F570DDCC}" destId="{F6DDB86C-CA44-4944-A8C5-0E2E73EC26BD}" srcOrd="3" destOrd="0" presId="urn:microsoft.com/office/officeart/2005/8/layout/chevron1"/>
    <dgm:cxn modelId="{E792C25D-93A2-4F24-808F-50E3FC4520D3}" type="presParOf" srcId="{8E91A55E-D2D5-4344-AC37-5A40F570DDCC}" destId="{C0BC7119-B3E2-4C3B-B2C5-FB782EEFA6A7}" srcOrd="4" destOrd="0" presId="urn:microsoft.com/office/officeart/2005/8/layout/chevron1"/>
    <dgm:cxn modelId="{55F4E382-841C-425E-B002-35552008BED3}" type="presParOf" srcId="{8E91A55E-D2D5-4344-AC37-5A40F570DDCC}" destId="{2C001E83-AA08-4FFD-A00A-AB0AC50A3FAD}" srcOrd="5" destOrd="0" presId="urn:microsoft.com/office/officeart/2005/8/layout/chevron1"/>
    <dgm:cxn modelId="{F25144D9-2D4E-461D-90F0-7FBB0CB6E275}" type="presParOf" srcId="{8E91A55E-D2D5-4344-AC37-5A40F570DDCC}" destId="{ABF19D96-035B-46BC-ABDE-98819689B2A8}" srcOrd="6" destOrd="0" presId="urn:microsoft.com/office/officeart/2005/8/layout/chevron1"/>
    <dgm:cxn modelId="{5D462955-D27D-4FB8-82C6-13D6323FD6EB}" type="presParOf" srcId="{8E91A55E-D2D5-4344-AC37-5A40F570DDCC}" destId="{0B3250A8-654B-424C-BBA9-F4B481F220D1}" srcOrd="7" destOrd="0" presId="urn:microsoft.com/office/officeart/2005/8/layout/chevron1"/>
    <dgm:cxn modelId="{71CC3BD9-ED4C-4FC5-A029-938A60972074}" type="presParOf" srcId="{8E91A55E-D2D5-4344-AC37-5A40F570DDCC}" destId="{B997E57F-93DF-450F-B455-C4B69B733278}"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3E0A9B-4F2C-4543-850C-38B3BA1DA057}" type="doc">
      <dgm:prSet loTypeId="urn:microsoft.com/office/officeart/2005/8/layout/bProcess3" loCatId="process" qsTypeId="urn:microsoft.com/office/officeart/2005/8/quickstyle/simple1" qsCatId="simple" csTypeId="urn:microsoft.com/office/officeart/2005/8/colors/accent0_2" csCatId="mainScheme" phldr="1"/>
      <dgm:spPr/>
      <dgm:t>
        <a:bodyPr/>
        <a:lstStyle/>
        <a:p>
          <a:endParaRPr lang="en-US"/>
        </a:p>
      </dgm:t>
    </dgm:pt>
    <dgm:pt modelId="{FEA97209-6715-4F9B-9584-1CF0D022D12C}">
      <dgm:prSet phldrT="[Text]" custT="1"/>
      <dgm:spPr/>
      <dgm:t>
        <a:bodyPr/>
        <a:lstStyle/>
        <a:p>
          <a:r>
            <a:rPr lang="en-US" sz="900" b="1" dirty="0">
              <a:solidFill>
                <a:schemeClr val="tx1"/>
              </a:solidFill>
            </a:rPr>
            <a:t>Defining input and output features: X (features) and Y (labels)</a:t>
          </a:r>
        </a:p>
      </dgm:t>
    </dgm:pt>
    <dgm:pt modelId="{457F29E2-F1AD-40F2-9460-D8B65FCAEC5C}" type="parTrans" cxnId="{F4ABB412-D0CA-48C1-A498-D70F99C62534}">
      <dgm:prSet/>
      <dgm:spPr/>
      <dgm:t>
        <a:bodyPr/>
        <a:lstStyle/>
        <a:p>
          <a:endParaRPr lang="en-US"/>
        </a:p>
      </dgm:t>
    </dgm:pt>
    <dgm:pt modelId="{670DD1A9-0B6D-47C6-9930-F83C5603E3AD}" type="sibTrans" cxnId="{F4ABB412-D0CA-48C1-A498-D70F99C62534}">
      <dgm:prSet custT="1"/>
      <dgm:spPr/>
      <dgm:t>
        <a:bodyPr/>
        <a:lstStyle/>
        <a:p>
          <a:endParaRPr lang="en-US" sz="900"/>
        </a:p>
      </dgm:t>
    </dgm:pt>
    <dgm:pt modelId="{718E7114-105C-4117-9CB3-EB4D5496A797}">
      <dgm:prSet phldrT="[Text]" custT="1"/>
      <dgm:spPr/>
      <dgm:t>
        <a:bodyPr/>
        <a:lstStyle/>
        <a:p>
          <a:r>
            <a:rPr lang="en-US" sz="900" b="1" dirty="0">
              <a:solidFill>
                <a:schemeClr val="tx1"/>
              </a:solidFill>
            </a:rPr>
            <a:t>Giving input and scaling X</a:t>
          </a:r>
        </a:p>
      </dgm:t>
    </dgm:pt>
    <dgm:pt modelId="{F987556B-C783-4FE8-8061-DD9C7D9B486B}" type="parTrans" cxnId="{3333795E-9D5F-467A-B1E1-DC332D05B90F}">
      <dgm:prSet/>
      <dgm:spPr/>
      <dgm:t>
        <a:bodyPr/>
        <a:lstStyle/>
        <a:p>
          <a:endParaRPr lang="en-US"/>
        </a:p>
      </dgm:t>
    </dgm:pt>
    <dgm:pt modelId="{D6968073-080A-42AA-B10E-B7F38AC1AFE9}" type="sibTrans" cxnId="{3333795E-9D5F-467A-B1E1-DC332D05B90F}">
      <dgm:prSet custT="1"/>
      <dgm:spPr/>
      <dgm:t>
        <a:bodyPr/>
        <a:lstStyle/>
        <a:p>
          <a:endParaRPr lang="en-US" sz="900"/>
        </a:p>
      </dgm:t>
    </dgm:pt>
    <dgm:pt modelId="{D950D31E-F52C-49F8-8F53-65E193837ABD}">
      <dgm:prSet phldrT="[Text]" custT="1"/>
      <dgm:spPr/>
      <dgm:t>
        <a:bodyPr/>
        <a:lstStyle/>
        <a:p>
          <a:r>
            <a:rPr lang="en-US" sz="900" b="1" dirty="0">
              <a:solidFill>
                <a:schemeClr val="tx1"/>
              </a:solidFill>
            </a:rPr>
            <a:t>Reshaping X for CNN</a:t>
          </a:r>
        </a:p>
      </dgm:t>
    </dgm:pt>
    <dgm:pt modelId="{0E37AE0E-762B-4508-B1D9-3690FB55DE4E}" type="parTrans" cxnId="{DEE4B331-81C2-44D2-8109-7E1DB0D97E69}">
      <dgm:prSet/>
      <dgm:spPr/>
      <dgm:t>
        <a:bodyPr/>
        <a:lstStyle/>
        <a:p>
          <a:endParaRPr lang="en-US"/>
        </a:p>
      </dgm:t>
    </dgm:pt>
    <dgm:pt modelId="{3B0652E6-7448-4D71-A4E3-C6C6EE770614}" type="sibTrans" cxnId="{DEE4B331-81C2-44D2-8109-7E1DB0D97E69}">
      <dgm:prSet custT="1"/>
      <dgm:spPr/>
      <dgm:t>
        <a:bodyPr/>
        <a:lstStyle/>
        <a:p>
          <a:endParaRPr lang="en-US" sz="900"/>
        </a:p>
      </dgm:t>
    </dgm:pt>
    <dgm:pt modelId="{12CC57B4-0954-4C03-9F0F-46C8ABBBF37E}">
      <dgm:prSet phldrT="[Text]" custT="1"/>
      <dgm:spPr/>
      <dgm:t>
        <a:bodyPr/>
        <a:lstStyle/>
        <a:p>
          <a:pPr algn="ctr"/>
          <a:r>
            <a:rPr lang="en-US" sz="900" b="1" dirty="0">
              <a:solidFill>
                <a:schemeClr val="tx1"/>
              </a:solidFill>
            </a:rPr>
            <a:t>Defining CNN Model:</a:t>
          </a:r>
        </a:p>
        <a:p>
          <a:pPr algn="l"/>
          <a:r>
            <a:rPr lang="en-US" sz="900" b="1" dirty="0">
              <a:solidFill>
                <a:schemeClr val="tx1"/>
              </a:solidFill>
            </a:rPr>
            <a:t>1. Defining inputs</a:t>
          </a:r>
        </a:p>
        <a:p>
          <a:pPr algn="l"/>
          <a:r>
            <a:rPr lang="en-US" sz="900" b="1" dirty="0">
              <a:solidFill>
                <a:schemeClr val="tx1"/>
              </a:solidFill>
            </a:rPr>
            <a:t>2. Adding Convolutional, pooling and flattening layers</a:t>
          </a:r>
        </a:p>
        <a:p>
          <a:pPr algn="l"/>
          <a:r>
            <a:rPr lang="en-US" sz="900" b="1" dirty="0">
              <a:solidFill>
                <a:schemeClr val="tx1"/>
              </a:solidFill>
            </a:rPr>
            <a:t>3. Defining multiple output layers</a:t>
          </a:r>
        </a:p>
        <a:p>
          <a:pPr algn="l"/>
          <a:endParaRPr lang="en-US" sz="900" dirty="0"/>
        </a:p>
      </dgm:t>
    </dgm:pt>
    <dgm:pt modelId="{ABD87074-6EDD-4C94-8785-E803F5FBAD65}" type="parTrans" cxnId="{5772817C-3109-4904-BF11-4E113B8A5AEE}">
      <dgm:prSet/>
      <dgm:spPr/>
      <dgm:t>
        <a:bodyPr/>
        <a:lstStyle/>
        <a:p>
          <a:endParaRPr lang="en-US"/>
        </a:p>
      </dgm:t>
    </dgm:pt>
    <dgm:pt modelId="{ADB3EB2E-1518-4505-95AD-A0AAD3609936}" type="sibTrans" cxnId="{5772817C-3109-4904-BF11-4E113B8A5AEE}">
      <dgm:prSet custT="1"/>
      <dgm:spPr/>
      <dgm:t>
        <a:bodyPr/>
        <a:lstStyle/>
        <a:p>
          <a:endParaRPr lang="en-US" sz="900"/>
        </a:p>
      </dgm:t>
    </dgm:pt>
    <dgm:pt modelId="{CDE8A448-E763-4FF0-9817-0867521FEDE7}">
      <dgm:prSet phldrT="[Text]" custT="1"/>
      <dgm:spPr/>
      <dgm:t>
        <a:bodyPr/>
        <a:lstStyle/>
        <a:p>
          <a:r>
            <a:rPr lang="en-US" sz="900" b="1" dirty="0">
              <a:solidFill>
                <a:schemeClr val="tx1"/>
              </a:solidFill>
            </a:rPr>
            <a:t>Compiling model with loss function and metrics</a:t>
          </a:r>
        </a:p>
      </dgm:t>
    </dgm:pt>
    <dgm:pt modelId="{5CD85EDB-D5F8-467C-88EB-1AD4BE7C95FD}" type="parTrans" cxnId="{D93FAE36-492D-4C38-B70D-1068DE973000}">
      <dgm:prSet/>
      <dgm:spPr/>
      <dgm:t>
        <a:bodyPr/>
        <a:lstStyle/>
        <a:p>
          <a:endParaRPr lang="en-US"/>
        </a:p>
      </dgm:t>
    </dgm:pt>
    <dgm:pt modelId="{79F1FADE-F014-4B2B-9BE2-0FB9EEC7FFE6}" type="sibTrans" cxnId="{D93FAE36-492D-4C38-B70D-1068DE973000}">
      <dgm:prSet custT="1"/>
      <dgm:spPr/>
      <dgm:t>
        <a:bodyPr/>
        <a:lstStyle/>
        <a:p>
          <a:endParaRPr lang="en-US" sz="900"/>
        </a:p>
      </dgm:t>
    </dgm:pt>
    <dgm:pt modelId="{806EB493-4353-45E4-9A9D-77FD824AC936}">
      <dgm:prSet custT="1"/>
      <dgm:spPr/>
      <dgm:t>
        <a:bodyPr/>
        <a:lstStyle/>
        <a:p>
          <a:r>
            <a:rPr lang="en-US" sz="900" b="1" dirty="0">
              <a:solidFill>
                <a:schemeClr val="tx1"/>
              </a:solidFill>
            </a:rPr>
            <a:t>Training the model</a:t>
          </a:r>
        </a:p>
      </dgm:t>
    </dgm:pt>
    <dgm:pt modelId="{A786D5B2-F4F3-43BF-A668-7E5B47E39714}" type="parTrans" cxnId="{25B71984-CD9D-4037-978B-79B28EEDD649}">
      <dgm:prSet/>
      <dgm:spPr/>
      <dgm:t>
        <a:bodyPr/>
        <a:lstStyle/>
        <a:p>
          <a:endParaRPr lang="en-US"/>
        </a:p>
      </dgm:t>
    </dgm:pt>
    <dgm:pt modelId="{01FCEAE2-A306-408B-AFBD-786C95A7DE87}" type="sibTrans" cxnId="{25B71984-CD9D-4037-978B-79B28EEDD649}">
      <dgm:prSet custT="1"/>
      <dgm:spPr/>
      <dgm:t>
        <a:bodyPr/>
        <a:lstStyle/>
        <a:p>
          <a:endParaRPr lang="en-US" sz="900"/>
        </a:p>
      </dgm:t>
    </dgm:pt>
    <dgm:pt modelId="{798439BA-A2AD-4367-9C7F-BC6C71477C4E}">
      <dgm:prSet custT="1"/>
      <dgm:spPr/>
      <dgm:t>
        <a:bodyPr/>
        <a:lstStyle/>
        <a:p>
          <a:r>
            <a:rPr lang="en-US" sz="900" b="1" dirty="0">
              <a:solidFill>
                <a:schemeClr val="tx1"/>
              </a:solidFill>
            </a:rPr>
            <a:t>Predicting on testing data</a:t>
          </a:r>
        </a:p>
      </dgm:t>
    </dgm:pt>
    <dgm:pt modelId="{644DF08A-A744-45A9-A1D1-1000A1C8832E}" type="parTrans" cxnId="{AC2520B1-9AD6-44D6-9BB9-E723BDADE844}">
      <dgm:prSet/>
      <dgm:spPr/>
      <dgm:t>
        <a:bodyPr/>
        <a:lstStyle/>
        <a:p>
          <a:endParaRPr lang="en-US"/>
        </a:p>
      </dgm:t>
    </dgm:pt>
    <dgm:pt modelId="{89D6DCBF-DADD-4622-8B02-3C339F3B362D}" type="sibTrans" cxnId="{AC2520B1-9AD6-44D6-9BB9-E723BDADE844}">
      <dgm:prSet custT="1"/>
      <dgm:spPr/>
      <dgm:t>
        <a:bodyPr/>
        <a:lstStyle/>
        <a:p>
          <a:endParaRPr lang="en-US" sz="900"/>
        </a:p>
      </dgm:t>
    </dgm:pt>
    <dgm:pt modelId="{073B503B-EBFE-44F0-8BE7-D49E80A51749}">
      <dgm:prSet custT="1"/>
      <dgm:spPr/>
      <dgm:t>
        <a:bodyPr/>
        <a:lstStyle/>
        <a:p>
          <a:r>
            <a:rPr lang="en-US" sz="900" b="1" dirty="0">
              <a:solidFill>
                <a:schemeClr val="tx1"/>
              </a:solidFill>
            </a:rPr>
            <a:t>Converting categorical data to binary matrix for CNN</a:t>
          </a:r>
        </a:p>
      </dgm:t>
    </dgm:pt>
    <dgm:pt modelId="{8F5937E5-2787-4D8D-84E9-9D4A092FCB3B}" type="parTrans" cxnId="{4ABC9AD0-D7E0-43B8-A0CC-D23BFF89B3C6}">
      <dgm:prSet/>
      <dgm:spPr/>
      <dgm:t>
        <a:bodyPr/>
        <a:lstStyle/>
        <a:p>
          <a:endParaRPr lang="en-US"/>
        </a:p>
      </dgm:t>
    </dgm:pt>
    <dgm:pt modelId="{44E03C33-97B2-4EC9-B6FA-8B46E64B94C2}" type="sibTrans" cxnId="{4ABC9AD0-D7E0-43B8-A0CC-D23BFF89B3C6}">
      <dgm:prSet custT="1"/>
      <dgm:spPr/>
      <dgm:t>
        <a:bodyPr/>
        <a:lstStyle/>
        <a:p>
          <a:endParaRPr lang="en-US" sz="900"/>
        </a:p>
      </dgm:t>
    </dgm:pt>
    <dgm:pt modelId="{020576F3-22F3-4C30-B503-9B4811DA7210}">
      <dgm:prSet custT="1"/>
      <dgm:spPr/>
      <dgm:t>
        <a:bodyPr/>
        <a:lstStyle/>
        <a:p>
          <a:r>
            <a:rPr lang="en-US" sz="900" b="1" dirty="0">
              <a:solidFill>
                <a:schemeClr val="tx1"/>
              </a:solidFill>
            </a:rPr>
            <a:t>Splitting dataset(Updated Data Frame 2.0) into training and testing</a:t>
          </a:r>
        </a:p>
      </dgm:t>
    </dgm:pt>
    <dgm:pt modelId="{D982FBED-DCD9-4884-9414-F8985BBA4B5F}" type="parTrans" cxnId="{BDACD7F1-C501-4288-9333-5E73F44A2F06}">
      <dgm:prSet/>
      <dgm:spPr/>
      <dgm:t>
        <a:bodyPr/>
        <a:lstStyle/>
        <a:p>
          <a:endParaRPr lang="en-US"/>
        </a:p>
      </dgm:t>
    </dgm:pt>
    <dgm:pt modelId="{003E0DAB-5DC9-4F86-9030-8503331804CD}" type="sibTrans" cxnId="{BDACD7F1-C501-4288-9333-5E73F44A2F06}">
      <dgm:prSet custT="1"/>
      <dgm:spPr/>
      <dgm:t>
        <a:bodyPr/>
        <a:lstStyle/>
        <a:p>
          <a:endParaRPr lang="en-US" sz="900"/>
        </a:p>
      </dgm:t>
    </dgm:pt>
    <dgm:pt modelId="{DC84C590-5A58-4FB6-81B0-AA8FF040BB1F}">
      <dgm:prSet custT="1"/>
      <dgm:spPr/>
      <dgm:t>
        <a:bodyPr/>
        <a:lstStyle/>
        <a:p>
          <a:r>
            <a:rPr lang="en-US" sz="900" b="1" dirty="0">
              <a:solidFill>
                <a:schemeClr val="tx1"/>
              </a:solidFill>
            </a:rPr>
            <a:t>Decoding and displaying results</a:t>
          </a:r>
        </a:p>
      </dgm:t>
    </dgm:pt>
    <dgm:pt modelId="{1EDCDFCF-BB66-4A30-8C09-21907A272204}" type="parTrans" cxnId="{D8A94D33-0A80-4FAA-BCB0-8E4339CC0982}">
      <dgm:prSet/>
      <dgm:spPr/>
      <dgm:t>
        <a:bodyPr/>
        <a:lstStyle/>
        <a:p>
          <a:endParaRPr lang="en-US"/>
        </a:p>
      </dgm:t>
    </dgm:pt>
    <dgm:pt modelId="{C827C6E5-0368-4102-B3B6-6AFFFA37B66F}" type="sibTrans" cxnId="{D8A94D33-0A80-4FAA-BCB0-8E4339CC0982}">
      <dgm:prSet/>
      <dgm:spPr/>
      <dgm:t>
        <a:bodyPr/>
        <a:lstStyle/>
        <a:p>
          <a:endParaRPr lang="en-US"/>
        </a:p>
      </dgm:t>
    </dgm:pt>
    <dgm:pt modelId="{2421CC26-F3D0-4AA4-8D79-41814781DE17}" type="pres">
      <dgm:prSet presAssocID="{F83E0A9B-4F2C-4543-850C-38B3BA1DA057}" presName="Name0" presStyleCnt="0">
        <dgm:presLayoutVars>
          <dgm:dir/>
          <dgm:resizeHandles val="exact"/>
        </dgm:presLayoutVars>
      </dgm:prSet>
      <dgm:spPr/>
    </dgm:pt>
    <dgm:pt modelId="{2142AA1D-ABF4-4711-B312-AA45B5B4485A}" type="pres">
      <dgm:prSet presAssocID="{FEA97209-6715-4F9B-9584-1CF0D022D12C}" presName="node" presStyleLbl="node1" presStyleIdx="0" presStyleCnt="10" custScaleX="121000" custScaleY="121000">
        <dgm:presLayoutVars>
          <dgm:bulletEnabled val="1"/>
        </dgm:presLayoutVars>
      </dgm:prSet>
      <dgm:spPr>
        <a:prstGeom prst="roundRect">
          <a:avLst/>
        </a:prstGeom>
      </dgm:spPr>
    </dgm:pt>
    <dgm:pt modelId="{86620798-F81E-4AAF-9C83-7E14D6046BD8}" type="pres">
      <dgm:prSet presAssocID="{670DD1A9-0B6D-47C6-9930-F83C5603E3AD}" presName="sibTrans" presStyleLbl="sibTrans1D1" presStyleIdx="0" presStyleCnt="9"/>
      <dgm:spPr/>
    </dgm:pt>
    <dgm:pt modelId="{9AC9369A-8AC4-4F22-848E-F215A66EB1ED}" type="pres">
      <dgm:prSet presAssocID="{670DD1A9-0B6D-47C6-9930-F83C5603E3AD}" presName="connectorText" presStyleLbl="sibTrans1D1" presStyleIdx="0" presStyleCnt="9"/>
      <dgm:spPr/>
    </dgm:pt>
    <dgm:pt modelId="{F8798F4C-6792-4790-8662-F1AEDCD6FCFC}" type="pres">
      <dgm:prSet presAssocID="{718E7114-105C-4117-9CB3-EB4D5496A797}" presName="node" presStyleLbl="node1" presStyleIdx="1" presStyleCnt="10" custScaleX="121000" custScaleY="121000">
        <dgm:presLayoutVars>
          <dgm:bulletEnabled val="1"/>
        </dgm:presLayoutVars>
      </dgm:prSet>
      <dgm:spPr>
        <a:prstGeom prst="roundRect">
          <a:avLst/>
        </a:prstGeom>
      </dgm:spPr>
    </dgm:pt>
    <dgm:pt modelId="{A1B4BA70-D2BB-497C-8E1C-3E7D9E0F1FF7}" type="pres">
      <dgm:prSet presAssocID="{D6968073-080A-42AA-B10E-B7F38AC1AFE9}" presName="sibTrans" presStyleLbl="sibTrans1D1" presStyleIdx="1" presStyleCnt="9"/>
      <dgm:spPr/>
    </dgm:pt>
    <dgm:pt modelId="{FE1382BC-17AB-46AC-A59D-83BEB8DF45D1}" type="pres">
      <dgm:prSet presAssocID="{D6968073-080A-42AA-B10E-B7F38AC1AFE9}" presName="connectorText" presStyleLbl="sibTrans1D1" presStyleIdx="1" presStyleCnt="9"/>
      <dgm:spPr/>
    </dgm:pt>
    <dgm:pt modelId="{4FC2C1ED-0F0F-49B4-9CC0-651A78510547}" type="pres">
      <dgm:prSet presAssocID="{D950D31E-F52C-49F8-8F53-65E193837ABD}" presName="node" presStyleLbl="node1" presStyleIdx="2" presStyleCnt="10" custScaleX="121000" custScaleY="121000">
        <dgm:presLayoutVars>
          <dgm:bulletEnabled val="1"/>
        </dgm:presLayoutVars>
      </dgm:prSet>
      <dgm:spPr>
        <a:prstGeom prst="roundRect">
          <a:avLst/>
        </a:prstGeom>
      </dgm:spPr>
    </dgm:pt>
    <dgm:pt modelId="{7A08BAA5-583B-4239-A338-3DA8E834C592}" type="pres">
      <dgm:prSet presAssocID="{3B0652E6-7448-4D71-A4E3-C6C6EE770614}" presName="sibTrans" presStyleLbl="sibTrans1D1" presStyleIdx="2" presStyleCnt="9"/>
      <dgm:spPr/>
    </dgm:pt>
    <dgm:pt modelId="{AF454AC9-DFB1-48FC-9CDF-401576C31928}" type="pres">
      <dgm:prSet presAssocID="{3B0652E6-7448-4D71-A4E3-C6C6EE770614}" presName="connectorText" presStyleLbl="sibTrans1D1" presStyleIdx="2" presStyleCnt="9"/>
      <dgm:spPr/>
    </dgm:pt>
    <dgm:pt modelId="{8FEAA719-A207-4058-83D8-2B906AC708A8}" type="pres">
      <dgm:prSet presAssocID="{073B503B-EBFE-44F0-8BE7-D49E80A51749}" presName="node" presStyleLbl="node1" presStyleIdx="3" presStyleCnt="10" custScaleX="121000" custScaleY="121000">
        <dgm:presLayoutVars>
          <dgm:bulletEnabled val="1"/>
        </dgm:presLayoutVars>
      </dgm:prSet>
      <dgm:spPr>
        <a:prstGeom prst="roundRect">
          <a:avLst/>
        </a:prstGeom>
      </dgm:spPr>
    </dgm:pt>
    <dgm:pt modelId="{75FACEF1-3EB8-49DF-BBF1-66818F1A924A}" type="pres">
      <dgm:prSet presAssocID="{44E03C33-97B2-4EC9-B6FA-8B46E64B94C2}" presName="sibTrans" presStyleLbl="sibTrans1D1" presStyleIdx="3" presStyleCnt="9"/>
      <dgm:spPr/>
    </dgm:pt>
    <dgm:pt modelId="{6273D725-B501-40BB-8F4D-A2A200F498B0}" type="pres">
      <dgm:prSet presAssocID="{44E03C33-97B2-4EC9-B6FA-8B46E64B94C2}" presName="connectorText" presStyleLbl="sibTrans1D1" presStyleIdx="3" presStyleCnt="9"/>
      <dgm:spPr/>
    </dgm:pt>
    <dgm:pt modelId="{39ED2C35-617A-443F-A357-47B98E9A4562}" type="pres">
      <dgm:prSet presAssocID="{020576F3-22F3-4C30-B503-9B4811DA7210}" presName="node" presStyleLbl="node1" presStyleIdx="4" presStyleCnt="10" custScaleX="121000" custScaleY="121000">
        <dgm:presLayoutVars>
          <dgm:bulletEnabled val="1"/>
        </dgm:presLayoutVars>
      </dgm:prSet>
      <dgm:spPr>
        <a:prstGeom prst="roundRect">
          <a:avLst/>
        </a:prstGeom>
      </dgm:spPr>
    </dgm:pt>
    <dgm:pt modelId="{A377F956-2C91-4E12-87D0-89269C51CFA6}" type="pres">
      <dgm:prSet presAssocID="{003E0DAB-5DC9-4F86-9030-8503331804CD}" presName="sibTrans" presStyleLbl="sibTrans1D1" presStyleIdx="4" presStyleCnt="9"/>
      <dgm:spPr/>
    </dgm:pt>
    <dgm:pt modelId="{15A846B1-5113-4A3C-8A14-8D15F0D75093}" type="pres">
      <dgm:prSet presAssocID="{003E0DAB-5DC9-4F86-9030-8503331804CD}" presName="connectorText" presStyleLbl="sibTrans1D1" presStyleIdx="4" presStyleCnt="9"/>
      <dgm:spPr/>
    </dgm:pt>
    <dgm:pt modelId="{334469AC-4DD0-424F-BCB6-0F335E20A249}" type="pres">
      <dgm:prSet presAssocID="{12CC57B4-0954-4C03-9F0F-46C8ABBBF37E}" presName="node" presStyleLbl="node1" presStyleIdx="5" presStyleCnt="10" custScaleX="169439" custScaleY="190619">
        <dgm:presLayoutVars>
          <dgm:bulletEnabled val="1"/>
        </dgm:presLayoutVars>
      </dgm:prSet>
      <dgm:spPr>
        <a:prstGeom prst="roundRect">
          <a:avLst/>
        </a:prstGeom>
      </dgm:spPr>
    </dgm:pt>
    <dgm:pt modelId="{15B39F26-DB20-468D-A50C-B78F17EA1019}" type="pres">
      <dgm:prSet presAssocID="{ADB3EB2E-1518-4505-95AD-A0AAD3609936}" presName="sibTrans" presStyleLbl="sibTrans1D1" presStyleIdx="5" presStyleCnt="9"/>
      <dgm:spPr/>
    </dgm:pt>
    <dgm:pt modelId="{C22B9096-8BFD-4998-BE41-7CE8B2ADE8CE}" type="pres">
      <dgm:prSet presAssocID="{ADB3EB2E-1518-4505-95AD-A0AAD3609936}" presName="connectorText" presStyleLbl="sibTrans1D1" presStyleIdx="5" presStyleCnt="9"/>
      <dgm:spPr/>
    </dgm:pt>
    <dgm:pt modelId="{0D548D14-C766-4916-8B61-052E4E8E941A}" type="pres">
      <dgm:prSet presAssocID="{CDE8A448-E763-4FF0-9817-0867521FEDE7}" presName="node" presStyleLbl="node1" presStyleIdx="6" presStyleCnt="10" custScaleX="121000" custScaleY="121000">
        <dgm:presLayoutVars>
          <dgm:bulletEnabled val="1"/>
        </dgm:presLayoutVars>
      </dgm:prSet>
      <dgm:spPr>
        <a:prstGeom prst="roundRect">
          <a:avLst/>
        </a:prstGeom>
      </dgm:spPr>
    </dgm:pt>
    <dgm:pt modelId="{4B5F5BBC-C658-4A12-A1BF-EFD28B1C814B}" type="pres">
      <dgm:prSet presAssocID="{79F1FADE-F014-4B2B-9BE2-0FB9EEC7FFE6}" presName="sibTrans" presStyleLbl="sibTrans1D1" presStyleIdx="6" presStyleCnt="9"/>
      <dgm:spPr/>
    </dgm:pt>
    <dgm:pt modelId="{CAF63F7C-3CBD-4379-A651-06D41F60815F}" type="pres">
      <dgm:prSet presAssocID="{79F1FADE-F014-4B2B-9BE2-0FB9EEC7FFE6}" presName="connectorText" presStyleLbl="sibTrans1D1" presStyleIdx="6" presStyleCnt="9"/>
      <dgm:spPr/>
    </dgm:pt>
    <dgm:pt modelId="{B11F171F-8847-422F-97CD-995E0B74B0AD}" type="pres">
      <dgm:prSet presAssocID="{806EB493-4353-45E4-9A9D-77FD824AC936}" presName="node" presStyleLbl="node1" presStyleIdx="7" presStyleCnt="10" custScaleX="121000" custScaleY="121000">
        <dgm:presLayoutVars>
          <dgm:bulletEnabled val="1"/>
        </dgm:presLayoutVars>
      </dgm:prSet>
      <dgm:spPr>
        <a:prstGeom prst="roundRect">
          <a:avLst/>
        </a:prstGeom>
      </dgm:spPr>
    </dgm:pt>
    <dgm:pt modelId="{448AF350-E445-465A-AF05-0200F5EA7BB4}" type="pres">
      <dgm:prSet presAssocID="{01FCEAE2-A306-408B-AFBD-786C95A7DE87}" presName="sibTrans" presStyleLbl="sibTrans1D1" presStyleIdx="7" presStyleCnt="9"/>
      <dgm:spPr/>
    </dgm:pt>
    <dgm:pt modelId="{8619D717-BB94-4CCB-9D25-D62BD2F8114B}" type="pres">
      <dgm:prSet presAssocID="{01FCEAE2-A306-408B-AFBD-786C95A7DE87}" presName="connectorText" presStyleLbl="sibTrans1D1" presStyleIdx="7" presStyleCnt="9"/>
      <dgm:spPr/>
    </dgm:pt>
    <dgm:pt modelId="{2C78F2C7-F903-4075-9532-29DF22FBD25D}" type="pres">
      <dgm:prSet presAssocID="{798439BA-A2AD-4367-9C7F-BC6C71477C4E}" presName="node" presStyleLbl="node1" presStyleIdx="8" presStyleCnt="10" custScaleX="121000" custScaleY="121000">
        <dgm:presLayoutVars>
          <dgm:bulletEnabled val="1"/>
        </dgm:presLayoutVars>
      </dgm:prSet>
      <dgm:spPr>
        <a:prstGeom prst="roundRect">
          <a:avLst/>
        </a:prstGeom>
      </dgm:spPr>
    </dgm:pt>
    <dgm:pt modelId="{628662FC-BE8D-47B5-93CD-F1CED65877BE}" type="pres">
      <dgm:prSet presAssocID="{89D6DCBF-DADD-4622-8B02-3C339F3B362D}" presName="sibTrans" presStyleLbl="sibTrans1D1" presStyleIdx="8" presStyleCnt="9"/>
      <dgm:spPr/>
    </dgm:pt>
    <dgm:pt modelId="{4015E915-9B92-4F2D-A870-717160218AD1}" type="pres">
      <dgm:prSet presAssocID="{89D6DCBF-DADD-4622-8B02-3C339F3B362D}" presName="connectorText" presStyleLbl="sibTrans1D1" presStyleIdx="8" presStyleCnt="9"/>
      <dgm:spPr/>
    </dgm:pt>
    <dgm:pt modelId="{0E44FDF0-C24C-49A2-A358-6CD4776C172B}" type="pres">
      <dgm:prSet presAssocID="{DC84C590-5A58-4FB6-81B0-AA8FF040BB1F}" presName="node" presStyleLbl="node1" presStyleIdx="9" presStyleCnt="10" custScaleX="121000" custScaleY="121000">
        <dgm:presLayoutVars>
          <dgm:bulletEnabled val="1"/>
        </dgm:presLayoutVars>
      </dgm:prSet>
      <dgm:spPr>
        <a:prstGeom prst="roundRect">
          <a:avLst/>
        </a:prstGeom>
      </dgm:spPr>
    </dgm:pt>
  </dgm:ptLst>
  <dgm:cxnLst>
    <dgm:cxn modelId="{6CB4D300-5BC4-4E12-947A-2A941306655C}" type="presOf" srcId="{670DD1A9-0B6D-47C6-9930-F83C5603E3AD}" destId="{86620798-F81E-4AAF-9C83-7E14D6046BD8}" srcOrd="0" destOrd="0" presId="urn:microsoft.com/office/officeart/2005/8/layout/bProcess3"/>
    <dgm:cxn modelId="{4115A60E-DD5A-4B26-A303-80BCCF259BFA}" type="presOf" srcId="{D6968073-080A-42AA-B10E-B7F38AC1AFE9}" destId="{FE1382BC-17AB-46AC-A59D-83BEB8DF45D1}" srcOrd="1" destOrd="0" presId="urn:microsoft.com/office/officeart/2005/8/layout/bProcess3"/>
    <dgm:cxn modelId="{F4ABB412-D0CA-48C1-A498-D70F99C62534}" srcId="{F83E0A9B-4F2C-4543-850C-38B3BA1DA057}" destId="{FEA97209-6715-4F9B-9584-1CF0D022D12C}" srcOrd="0" destOrd="0" parTransId="{457F29E2-F1AD-40F2-9460-D8B65FCAEC5C}" sibTransId="{670DD1A9-0B6D-47C6-9930-F83C5603E3AD}"/>
    <dgm:cxn modelId="{54B3E213-D490-4C8C-B1AA-E65D881297B2}" type="presOf" srcId="{3B0652E6-7448-4D71-A4E3-C6C6EE770614}" destId="{AF454AC9-DFB1-48FC-9CDF-401576C31928}" srcOrd="1" destOrd="0" presId="urn:microsoft.com/office/officeart/2005/8/layout/bProcess3"/>
    <dgm:cxn modelId="{8B9BA615-DF91-4AB0-8EB4-7DF81CC7A6AB}" type="presOf" srcId="{D950D31E-F52C-49F8-8F53-65E193837ABD}" destId="{4FC2C1ED-0F0F-49B4-9CC0-651A78510547}" srcOrd="0" destOrd="0" presId="urn:microsoft.com/office/officeart/2005/8/layout/bProcess3"/>
    <dgm:cxn modelId="{AE9C7019-0F45-465D-86B2-F6114582819B}" type="presOf" srcId="{F83E0A9B-4F2C-4543-850C-38B3BA1DA057}" destId="{2421CC26-F3D0-4AA4-8D79-41814781DE17}" srcOrd="0" destOrd="0" presId="urn:microsoft.com/office/officeart/2005/8/layout/bProcess3"/>
    <dgm:cxn modelId="{745D1E26-6CC7-4D8B-83BF-1A5C5B614263}" type="presOf" srcId="{718E7114-105C-4117-9CB3-EB4D5496A797}" destId="{F8798F4C-6792-4790-8662-F1AEDCD6FCFC}" srcOrd="0" destOrd="0" presId="urn:microsoft.com/office/officeart/2005/8/layout/bProcess3"/>
    <dgm:cxn modelId="{D7D0EE2D-FA36-47C6-B6D2-B95A9DE7220C}" type="presOf" srcId="{79F1FADE-F014-4B2B-9BE2-0FB9EEC7FFE6}" destId="{CAF63F7C-3CBD-4379-A651-06D41F60815F}" srcOrd="1" destOrd="0" presId="urn:microsoft.com/office/officeart/2005/8/layout/bProcess3"/>
    <dgm:cxn modelId="{55960C31-561F-424B-90EF-8B2DB4691B3A}" type="presOf" srcId="{44E03C33-97B2-4EC9-B6FA-8B46E64B94C2}" destId="{75FACEF1-3EB8-49DF-BBF1-66818F1A924A}" srcOrd="0" destOrd="0" presId="urn:microsoft.com/office/officeart/2005/8/layout/bProcess3"/>
    <dgm:cxn modelId="{DEE4B331-81C2-44D2-8109-7E1DB0D97E69}" srcId="{F83E0A9B-4F2C-4543-850C-38B3BA1DA057}" destId="{D950D31E-F52C-49F8-8F53-65E193837ABD}" srcOrd="2" destOrd="0" parTransId="{0E37AE0E-762B-4508-B1D9-3690FB55DE4E}" sibTransId="{3B0652E6-7448-4D71-A4E3-C6C6EE770614}"/>
    <dgm:cxn modelId="{D8A94D33-0A80-4FAA-BCB0-8E4339CC0982}" srcId="{F83E0A9B-4F2C-4543-850C-38B3BA1DA057}" destId="{DC84C590-5A58-4FB6-81B0-AA8FF040BB1F}" srcOrd="9" destOrd="0" parTransId="{1EDCDFCF-BB66-4A30-8C09-21907A272204}" sibTransId="{C827C6E5-0368-4102-B3B6-6AFFFA37B66F}"/>
    <dgm:cxn modelId="{D93FAE36-492D-4C38-B70D-1068DE973000}" srcId="{F83E0A9B-4F2C-4543-850C-38B3BA1DA057}" destId="{CDE8A448-E763-4FF0-9817-0867521FEDE7}" srcOrd="6" destOrd="0" parTransId="{5CD85EDB-D5F8-467C-88EB-1AD4BE7C95FD}" sibTransId="{79F1FADE-F014-4B2B-9BE2-0FB9EEC7FFE6}"/>
    <dgm:cxn modelId="{84A0D339-D4B3-4558-911B-2367953101ED}" type="presOf" srcId="{FEA97209-6715-4F9B-9584-1CF0D022D12C}" destId="{2142AA1D-ABF4-4711-B312-AA45B5B4485A}" srcOrd="0" destOrd="0" presId="urn:microsoft.com/office/officeart/2005/8/layout/bProcess3"/>
    <dgm:cxn modelId="{EB1B0A3B-362D-42BF-9B9A-CE2695546F65}" type="presOf" srcId="{806EB493-4353-45E4-9A9D-77FD824AC936}" destId="{B11F171F-8847-422F-97CD-995E0B74B0AD}" srcOrd="0" destOrd="0" presId="urn:microsoft.com/office/officeart/2005/8/layout/bProcess3"/>
    <dgm:cxn modelId="{3333795E-9D5F-467A-B1E1-DC332D05B90F}" srcId="{F83E0A9B-4F2C-4543-850C-38B3BA1DA057}" destId="{718E7114-105C-4117-9CB3-EB4D5496A797}" srcOrd="1" destOrd="0" parTransId="{F987556B-C783-4FE8-8061-DD9C7D9B486B}" sibTransId="{D6968073-080A-42AA-B10E-B7F38AC1AFE9}"/>
    <dgm:cxn modelId="{0EC3894B-2743-4C60-8D17-ABE28ED57EAB}" type="presOf" srcId="{89D6DCBF-DADD-4622-8B02-3C339F3B362D}" destId="{4015E915-9B92-4F2D-A870-717160218AD1}" srcOrd="1" destOrd="0" presId="urn:microsoft.com/office/officeart/2005/8/layout/bProcess3"/>
    <dgm:cxn modelId="{8117A750-B003-459D-8F40-76A40499C5BB}" type="presOf" srcId="{003E0DAB-5DC9-4F86-9030-8503331804CD}" destId="{A377F956-2C91-4E12-87D0-89269C51CFA6}" srcOrd="0" destOrd="0" presId="urn:microsoft.com/office/officeart/2005/8/layout/bProcess3"/>
    <dgm:cxn modelId="{BDA38B71-A4D8-4EE8-A701-70B0DD4859DD}" type="presOf" srcId="{01FCEAE2-A306-408B-AFBD-786C95A7DE87}" destId="{448AF350-E445-465A-AF05-0200F5EA7BB4}" srcOrd="0" destOrd="0" presId="urn:microsoft.com/office/officeart/2005/8/layout/bProcess3"/>
    <dgm:cxn modelId="{3C2A3073-4672-4E1D-874D-BF6D0859758B}" type="presOf" srcId="{3B0652E6-7448-4D71-A4E3-C6C6EE770614}" destId="{7A08BAA5-583B-4239-A338-3DA8E834C592}" srcOrd="0" destOrd="0" presId="urn:microsoft.com/office/officeart/2005/8/layout/bProcess3"/>
    <dgm:cxn modelId="{5772817C-3109-4904-BF11-4E113B8A5AEE}" srcId="{F83E0A9B-4F2C-4543-850C-38B3BA1DA057}" destId="{12CC57B4-0954-4C03-9F0F-46C8ABBBF37E}" srcOrd="5" destOrd="0" parTransId="{ABD87074-6EDD-4C94-8785-E803F5FBAD65}" sibTransId="{ADB3EB2E-1518-4505-95AD-A0AAD3609936}"/>
    <dgm:cxn modelId="{AB762483-C642-4A6F-AD50-D52E0CF95A30}" type="presOf" srcId="{12CC57B4-0954-4C03-9F0F-46C8ABBBF37E}" destId="{334469AC-4DD0-424F-BCB6-0F335E20A249}" srcOrd="0" destOrd="0" presId="urn:microsoft.com/office/officeart/2005/8/layout/bProcess3"/>
    <dgm:cxn modelId="{25B71984-CD9D-4037-978B-79B28EEDD649}" srcId="{F83E0A9B-4F2C-4543-850C-38B3BA1DA057}" destId="{806EB493-4353-45E4-9A9D-77FD824AC936}" srcOrd="7" destOrd="0" parTransId="{A786D5B2-F4F3-43BF-A668-7E5B47E39714}" sibTransId="{01FCEAE2-A306-408B-AFBD-786C95A7DE87}"/>
    <dgm:cxn modelId="{65D95689-EDF1-4413-8001-16BEE60C10CD}" type="presOf" srcId="{670DD1A9-0B6D-47C6-9930-F83C5603E3AD}" destId="{9AC9369A-8AC4-4F22-848E-F215A66EB1ED}" srcOrd="1" destOrd="0" presId="urn:microsoft.com/office/officeart/2005/8/layout/bProcess3"/>
    <dgm:cxn modelId="{821B358D-DAE4-4B7B-85C0-6FAD91444AE4}" type="presOf" srcId="{D6968073-080A-42AA-B10E-B7F38AC1AFE9}" destId="{A1B4BA70-D2BB-497C-8E1C-3E7D9E0F1FF7}" srcOrd="0" destOrd="0" presId="urn:microsoft.com/office/officeart/2005/8/layout/bProcess3"/>
    <dgm:cxn modelId="{9244FAA0-5BE8-4EAE-BD77-E0FC2405D99F}" type="presOf" srcId="{79F1FADE-F014-4B2B-9BE2-0FB9EEC7FFE6}" destId="{4B5F5BBC-C658-4A12-A1BF-EFD28B1C814B}" srcOrd="0" destOrd="0" presId="urn:microsoft.com/office/officeart/2005/8/layout/bProcess3"/>
    <dgm:cxn modelId="{AC2520B1-9AD6-44D6-9BB9-E723BDADE844}" srcId="{F83E0A9B-4F2C-4543-850C-38B3BA1DA057}" destId="{798439BA-A2AD-4367-9C7F-BC6C71477C4E}" srcOrd="8" destOrd="0" parTransId="{644DF08A-A744-45A9-A1D1-1000A1C8832E}" sibTransId="{89D6DCBF-DADD-4622-8B02-3C339F3B362D}"/>
    <dgm:cxn modelId="{CBAEB0B5-E08C-4BDD-BBC0-79A15E0FCA49}" type="presOf" srcId="{798439BA-A2AD-4367-9C7F-BC6C71477C4E}" destId="{2C78F2C7-F903-4075-9532-29DF22FBD25D}" srcOrd="0" destOrd="0" presId="urn:microsoft.com/office/officeart/2005/8/layout/bProcess3"/>
    <dgm:cxn modelId="{925795BC-3540-4214-A852-3340507A2265}" type="presOf" srcId="{DC84C590-5A58-4FB6-81B0-AA8FF040BB1F}" destId="{0E44FDF0-C24C-49A2-A358-6CD4776C172B}" srcOrd="0" destOrd="0" presId="urn:microsoft.com/office/officeart/2005/8/layout/bProcess3"/>
    <dgm:cxn modelId="{4ABC9AD0-D7E0-43B8-A0CC-D23BFF89B3C6}" srcId="{F83E0A9B-4F2C-4543-850C-38B3BA1DA057}" destId="{073B503B-EBFE-44F0-8BE7-D49E80A51749}" srcOrd="3" destOrd="0" parTransId="{8F5937E5-2787-4D8D-84E9-9D4A092FCB3B}" sibTransId="{44E03C33-97B2-4EC9-B6FA-8B46E64B94C2}"/>
    <dgm:cxn modelId="{2EC23BD6-E72E-4A63-8FAF-7B8D12DCF18A}" type="presOf" srcId="{ADB3EB2E-1518-4505-95AD-A0AAD3609936}" destId="{C22B9096-8BFD-4998-BE41-7CE8B2ADE8CE}" srcOrd="1" destOrd="0" presId="urn:microsoft.com/office/officeart/2005/8/layout/bProcess3"/>
    <dgm:cxn modelId="{57B175D7-10E3-4161-BD96-224148237D44}" type="presOf" srcId="{073B503B-EBFE-44F0-8BE7-D49E80A51749}" destId="{8FEAA719-A207-4058-83D8-2B906AC708A8}" srcOrd="0" destOrd="0" presId="urn:microsoft.com/office/officeart/2005/8/layout/bProcess3"/>
    <dgm:cxn modelId="{CA2546DA-8138-4B3C-8877-2D77225B9BF7}" type="presOf" srcId="{44E03C33-97B2-4EC9-B6FA-8B46E64B94C2}" destId="{6273D725-B501-40BB-8F4D-A2A200F498B0}" srcOrd="1" destOrd="0" presId="urn:microsoft.com/office/officeart/2005/8/layout/bProcess3"/>
    <dgm:cxn modelId="{0D04D0E0-54E4-49C8-A9D9-24CB38BE6D16}" type="presOf" srcId="{89D6DCBF-DADD-4622-8B02-3C339F3B362D}" destId="{628662FC-BE8D-47B5-93CD-F1CED65877BE}" srcOrd="0" destOrd="0" presId="urn:microsoft.com/office/officeart/2005/8/layout/bProcess3"/>
    <dgm:cxn modelId="{3D3EF9E2-25C8-44D3-A21E-0240D0329BB0}" type="presOf" srcId="{01FCEAE2-A306-408B-AFBD-786C95A7DE87}" destId="{8619D717-BB94-4CCB-9D25-D62BD2F8114B}" srcOrd="1" destOrd="0" presId="urn:microsoft.com/office/officeart/2005/8/layout/bProcess3"/>
    <dgm:cxn modelId="{F6A033E6-F7F4-4298-91A7-3F2EBF2FE707}" type="presOf" srcId="{020576F3-22F3-4C30-B503-9B4811DA7210}" destId="{39ED2C35-617A-443F-A357-47B98E9A4562}" srcOrd="0" destOrd="0" presId="urn:microsoft.com/office/officeart/2005/8/layout/bProcess3"/>
    <dgm:cxn modelId="{34F943E6-4398-4B57-B626-2052B6DEA1A8}" type="presOf" srcId="{ADB3EB2E-1518-4505-95AD-A0AAD3609936}" destId="{15B39F26-DB20-468D-A50C-B78F17EA1019}" srcOrd="0" destOrd="0" presId="urn:microsoft.com/office/officeart/2005/8/layout/bProcess3"/>
    <dgm:cxn modelId="{A16D2FF0-21AA-47B5-B769-EF7EC49E6C20}" type="presOf" srcId="{003E0DAB-5DC9-4F86-9030-8503331804CD}" destId="{15A846B1-5113-4A3C-8A14-8D15F0D75093}" srcOrd="1" destOrd="0" presId="urn:microsoft.com/office/officeart/2005/8/layout/bProcess3"/>
    <dgm:cxn modelId="{BDACD7F1-C501-4288-9333-5E73F44A2F06}" srcId="{F83E0A9B-4F2C-4543-850C-38B3BA1DA057}" destId="{020576F3-22F3-4C30-B503-9B4811DA7210}" srcOrd="4" destOrd="0" parTransId="{D982FBED-DCD9-4884-9414-F8985BBA4B5F}" sibTransId="{003E0DAB-5DC9-4F86-9030-8503331804CD}"/>
    <dgm:cxn modelId="{C36B57F2-529F-4A23-BCF2-04C83EAA87D8}" type="presOf" srcId="{CDE8A448-E763-4FF0-9817-0867521FEDE7}" destId="{0D548D14-C766-4916-8B61-052E4E8E941A}" srcOrd="0" destOrd="0" presId="urn:microsoft.com/office/officeart/2005/8/layout/bProcess3"/>
    <dgm:cxn modelId="{F25A2172-C292-4C1F-B83B-8521987C46C5}" type="presParOf" srcId="{2421CC26-F3D0-4AA4-8D79-41814781DE17}" destId="{2142AA1D-ABF4-4711-B312-AA45B5B4485A}" srcOrd="0" destOrd="0" presId="urn:microsoft.com/office/officeart/2005/8/layout/bProcess3"/>
    <dgm:cxn modelId="{2F81344E-78D7-484C-B311-5709196AA26E}" type="presParOf" srcId="{2421CC26-F3D0-4AA4-8D79-41814781DE17}" destId="{86620798-F81E-4AAF-9C83-7E14D6046BD8}" srcOrd="1" destOrd="0" presId="urn:microsoft.com/office/officeart/2005/8/layout/bProcess3"/>
    <dgm:cxn modelId="{774429EE-C751-47E1-A28B-FD60ACB806B0}" type="presParOf" srcId="{86620798-F81E-4AAF-9C83-7E14D6046BD8}" destId="{9AC9369A-8AC4-4F22-848E-F215A66EB1ED}" srcOrd="0" destOrd="0" presId="urn:microsoft.com/office/officeart/2005/8/layout/bProcess3"/>
    <dgm:cxn modelId="{D208F2BB-26F7-472F-AFAC-F0839B2CA615}" type="presParOf" srcId="{2421CC26-F3D0-4AA4-8D79-41814781DE17}" destId="{F8798F4C-6792-4790-8662-F1AEDCD6FCFC}" srcOrd="2" destOrd="0" presId="urn:microsoft.com/office/officeart/2005/8/layout/bProcess3"/>
    <dgm:cxn modelId="{B3F0FC62-AC41-4F49-9776-C33B06B226D9}" type="presParOf" srcId="{2421CC26-F3D0-4AA4-8D79-41814781DE17}" destId="{A1B4BA70-D2BB-497C-8E1C-3E7D9E0F1FF7}" srcOrd="3" destOrd="0" presId="urn:microsoft.com/office/officeart/2005/8/layout/bProcess3"/>
    <dgm:cxn modelId="{B1767A82-922A-47AD-8192-571BFC025FC6}" type="presParOf" srcId="{A1B4BA70-D2BB-497C-8E1C-3E7D9E0F1FF7}" destId="{FE1382BC-17AB-46AC-A59D-83BEB8DF45D1}" srcOrd="0" destOrd="0" presId="urn:microsoft.com/office/officeart/2005/8/layout/bProcess3"/>
    <dgm:cxn modelId="{75B8EF12-2300-4926-9689-524417516D51}" type="presParOf" srcId="{2421CC26-F3D0-4AA4-8D79-41814781DE17}" destId="{4FC2C1ED-0F0F-49B4-9CC0-651A78510547}" srcOrd="4" destOrd="0" presId="urn:microsoft.com/office/officeart/2005/8/layout/bProcess3"/>
    <dgm:cxn modelId="{E51841E5-5412-459D-99A6-EC847BDAC111}" type="presParOf" srcId="{2421CC26-F3D0-4AA4-8D79-41814781DE17}" destId="{7A08BAA5-583B-4239-A338-3DA8E834C592}" srcOrd="5" destOrd="0" presId="urn:microsoft.com/office/officeart/2005/8/layout/bProcess3"/>
    <dgm:cxn modelId="{1BFBF39F-54CC-495B-82F4-C9713FB9B2FE}" type="presParOf" srcId="{7A08BAA5-583B-4239-A338-3DA8E834C592}" destId="{AF454AC9-DFB1-48FC-9CDF-401576C31928}" srcOrd="0" destOrd="0" presId="urn:microsoft.com/office/officeart/2005/8/layout/bProcess3"/>
    <dgm:cxn modelId="{DC794C1C-3AF1-44E1-B5CC-3FDBB6D8F912}" type="presParOf" srcId="{2421CC26-F3D0-4AA4-8D79-41814781DE17}" destId="{8FEAA719-A207-4058-83D8-2B906AC708A8}" srcOrd="6" destOrd="0" presId="urn:microsoft.com/office/officeart/2005/8/layout/bProcess3"/>
    <dgm:cxn modelId="{D72B8B73-0D6D-4FC9-A1E5-D6B516A6F1DD}" type="presParOf" srcId="{2421CC26-F3D0-4AA4-8D79-41814781DE17}" destId="{75FACEF1-3EB8-49DF-BBF1-66818F1A924A}" srcOrd="7" destOrd="0" presId="urn:microsoft.com/office/officeart/2005/8/layout/bProcess3"/>
    <dgm:cxn modelId="{05FDF999-0499-483F-B50B-8013E011AAAC}" type="presParOf" srcId="{75FACEF1-3EB8-49DF-BBF1-66818F1A924A}" destId="{6273D725-B501-40BB-8F4D-A2A200F498B0}" srcOrd="0" destOrd="0" presId="urn:microsoft.com/office/officeart/2005/8/layout/bProcess3"/>
    <dgm:cxn modelId="{F0345E02-2125-4EED-9214-E796F3F8009C}" type="presParOf" srcId="{2421CC26-F3D0-4AA4-8D79-41814781DE17}" destId="{39ED2C35-617A-443F-A357-47B98E9A4562}" srcOrd="8" destOrd="0" presId="urn:microsoft.com/office/officeart/2005/8/layout/bProcess3"/>
    <dgm:cxn modelId="{DA9A1397-C62B-4065-AFFD-D58DD038E439}" type="presParOf" srcId="{2421CC26-F3D0-4AA4-8D79-41814781DE17}" destId="{A377F956-2C91-4E12-87D0-89269C51CFA6}" srcOrd="9" destOrd="0" presId="urn:microsoft.com/office/officeart/2005/8/layout/bProcess3"/>
    <dgm:cxn modelId="{A0DBB67D-0E5F-4DB2-AA14-5582DEF8DFFA}" type="presParOf" srcId="{A377F956-2C91-4E12-87D0-89269C51CFA6}" destId="{15A846B1-5113-4A3C-8A14-8D15F0D75093}" srcOrd="0" destOrd="0" presId="urn:microsoft.com/office/officeart/2005/8/layout/bProcess3"/>
    <dgm:cxn modelId="{B2F9F455-BACB-43AA-B29D-33C1458EB797}" type="presParOf" srcId="{2421CC26-F3D0-4AA4-8D79-41814781DE17}" destId="{334469AC-4DD0-424F-BCB6-0F335E20A249}" srcOrd="10" destOrd="0" presId="urn:microsoft.com/office/officeart/2005/8/layout/bProcess3"/>
    <dgm:cxn modelId="{9B0F0D91-A640-4C0F-9921-4E86BAE842E3}" type="presParOf" srcId="{2421CC26-F3D0-4AA4-8D79-41814781DE17}" destId="{15B39F26-DB20-468D-A50C-B78F17EA1019}" srcOrd="11" destOrd="0" presId="urn:microsoft.com/office/officeart/2005/8/layout/bProcess3"/>
    <dgm:cxn modelId="{7667A637-570B-4250-8C8B-DAC5C1987AA1}" type="presParOf" srcId="{15B39F26-DB20-468D-A50C-B78F17EA1019}" destId="{C22B9096-8BFD-4998-BE41-7CE8B2ADE8CE}" srcOrd="0" destOrd="0" presId="urn:microsoft.com/office/officeart/2005/8/layout/bProcess3"/>
    <dgm:cxn modelId="{47FAB04A-B7BD-4A9F-A0A2-B494BF79E76A}" type="presParOf" srcId="{2421CC26-F3D0-4AA4-8D79-41814781DE17}" destId="{0D548D14-C766-4916-8B61-052E4E8E941A}" srcOrd="12" destOrd="0" presId="urn:microsoft.com/office/officeart/2005/8/layout/bProcess3"/>
    <dgm:cxn modelId="{A5435C8D-E0F8-478D-83B5-7B62C940FBAE}" type="presParOf" srcId="{2421CC26-F3D0-4AA4-8D79-41814781DE17}" destId="{4B5F5BBC-C658-4A12-A1BF-EFD28B1C814B}" srcOrd="13" destOrd="0" presId="urn:microsoft.com/office/officeart/2005/8/layout/bProcess3"/>
    <dgm:cxn modelId="{10CBD0D6-5838-4674-A23A-50FFA4470D5C}" type="presParOf" srcId="{4B5F5BBC-C658-4A12-A1BF-EFD28B1C814B}" destId="{CAF63F7C-3CBD-4379-A651-06D41F60815F}" srcOrd="0" destOrd="0" presId="urn:microsoft.com/office/officeart/2005/8/layout/bProcess3"/>
    <dgm:cxn modelId="{BEEBA8AA-C300-4B41-A541-F6812F839A28}" type="presParOf" srcId="{2421CC26-F3D0-4AA4-8D79-41814781DE17}" destId="{B11F171F-8847-422F-97CD-995E0B74B0AD}" srcOrd="14" destOrd="0" presId="urn:microsoft.com/office/officeart/2005/8/layout/bProcess3"/>
    <dgm:cxn modelId="{4AE0CAB1-917C-4F19-AA8F-7C51560F9119}" type="presParOf" srcId="{2421CC26-F3D0-4AA4-8D79-41814781DE17}" destId="{448AF350-E445-465A-AF05-0200F5EA7BB4}" srcOrd="15" destOrd="0" presId="urn:microsoft.com/office/officeart/2005/8/layout/bProcess3"/>
    <dgm:cxn modelId="{F425EBAE-04C1-4828-B292-7481C1E721E7}" type="presParOf" srcId="{448AF350-E445-465A-AF05-0200F5EA7BB4}" destId="{8619D717-BB94-4CCB-9D25-D62BD2F8114B}" srcOrd="0" destOrd="0" presId="urn:microsoft.com/office/officeart/2005/8/layout/bProcess3"/>
    <dgm:cxn modelId="{4827E93D-5E6B-45ED-B336-84D55B62483C}" type="presParOf" srcId="{2421CC26-F3D0-4AA4-8D79-41814781DE17}" destId="{2C78F2C7-F903-4075-9532-29DF22FBD25D}" srcOrd="16" destOrd="0" presId="urn:microsoft.com/office/officeart/2005/8/layout/bProcess3"/>
    <dgm:cxn modelId="{4C458364-3494-4945-BADF-8E675B23FEEB}" type="presParOf" srcId="{2421CC26-F3D0-4AA4-8D79-41814781DE17}" destId="{628662FC-BE8D-47B5-93CD-F1CED65877BE}" srcOrd="17" destOrd="0" presId="urn:microsoft.com/office/officeart/2005/8/layout/bProcess3"/>
    <dgm:cxn modelId="{AC079F77-AAC2-412D-9B41-83052025A0BB}" type="presParOf" srcId="{628662FC-BE8D-47B5-93CD-F1CED65877BE}" destId="{4015E915-9B92-4F2D-A870-717160218AD1}" srcOrd="0" destOrd="0" presId="urn:microsoft.com/office/officeart/2005/8/layout/bProcess3"/>
    <dgm:cxn modelId="{E8649D1F-300C-4373-9B6D-AE61AEC2357F}" type="presParOf" srcId="{2421CC26-F3D0-4AA4-8D79-41814781DE17}" destId="{0E44FDF0-C24C-49A2-A358-6CD4776C172B}" srcOrd="1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EC741-A717-48C7-B0ED-F497EE14A541}">
      <dsp:nvSpPr>
        <dsp:cNvPr id="0" name=""/>
        <dsp:cNvSpPr/>
      </dsp:nvSpPr>
      <dsp:spPr>
        <a:xfrm>
          <a:off x="922"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Product/Machine Functionality</a:t>
          </a:r>
        </a:p>
      </dsp:txBody>
      <dsp:txXfrm>
        <a:off x="922" y="1036944"/>
        <a:ext cx="1434890" cy="1036944"/>
      </dsp:txXfrm>
    </dsp:sp>
    <dsp:sp modelId="{757F42A1-5B09-4BD4-8EA1-13984B6AD749}">
      <dsp:nvSpPr>
        <dsp:cNvPr id="0" name=""/>
        <dsp:cNvSpPr/>
      </dsp:nvSpPr>
      <dsp:spPr>
        <a:xfrm>
          <a:off x="286739" y="155541"/>
          <a:ext cx="863255" cy="8632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0C4D12C-8823-4E0E-9DA5-EC1C6B275F37}">
      <dsp:nvSpPr>
        <dsp:cNvPr id="0" name=""/>
        <dsp:cNvSpPr/>
      </dsp:nvSpPr>
      <dsp:spPr>
        <a:xfrm>
          <a:off x="1478859"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Operational Safety</a:t>
          </a:r>
        </a:p>
      </dsp:txBody>
      <dsp:txXfrm>
        <a:off x="1478859" y="1036944"/>
        <a:ext cx="1434890" cy="1036944"/>
      </dsp:txXfrm>
    </dsp:sp>
    <dsp:sp modelId="{35AF9D5A-106E-4F50-A0EE-2872BB3245D4}">
      <dsp:nvSpPr>
        <dsp:cNvPr id="0" name=""/>
        <dsp:cNvSpPr/>
      </dsp:nvSpPr>
      <dsp:spPr>
        <a:xfrm>
          <a:off x="1764677" y="155541"/>
          <a:ext cx="863255" cy="8632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7B12909-AB25-4C15-90D0-E450B84B132A}">
      <dsp:nvSpPr>
        <dsp:cNvPr id="0" name=""/>
        <dsp:cNvSpPr/>
      </dsp:nvSpPr>
      <dsp:spPr>
        <a:xfrm>
          <a:off x="2956797"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Predictive Maintenance(wear monitoring)</a:t>
          </a:r>
        </a:p>
      </dsp:txBody>
      <dsp:txXfrm>
        <a:off x="2956797" y="1036944"/>
        <a:ext cx="1434890" cy="1036944"/>
      </dsp:txXfrm>
    </dsp:sp>
    <dsp:sp modelId="{5B5DC97A-1A7B-4880-BD7B-71C0D75833BD}">
      <dsp:nvSpPr>
        <dsp:cNvPr id="0" name=""/>
        <dsp:cNvSpPr/>
      </dsp:nvSpPr>
      <dsp:spPr>
        <a:xfrm>
          <a:off x="3242614" y="155541"/>
          <a:ext cx="863255" cy="8632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5000" r="-35000"/>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B77CC96-92D0-46D9-BA68-773E254485BF}">
      <dsp:nvSpPr>
        <dsp:cNvPr id="0" name=""/>
        <dsp:cNvSpPr/>
      </dsp:nvSpPr>
      <dsp:spPr>
        <a:xfrm>
          <a:off x="115753" y="2016279"/>
          <a:ext cx="4161103" cy="504071"/>
        </a:xfrm>
        <a:prstGeom prst="leftRightArrow">
          <a:avLst/>
        </a:prstGeom>
        <a:solidFill>
          <a:schemeClr val="bg2">
            <a:lumMod val="60000"/>
            <a:lumOff val="40000"/>
          </a:schemeClr>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EC741-A717-48C7-B0ED-F497EE14A541}">
      <dsp:nvSpPr>
        <dsp:cNvPr id="0" name=""/>
        <dsp:cNvSpPr/>
      </dsp:nvSpPr>
      <dsp:spPr>
        <a:xfrm>
          <a:off x="922"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Process Optimisation</a:t>
          </a:r>
        </a:p>
      </dsp:txBody>
      <dsp:txXfrm>
        <a:off x="922" y="1036944"/>
        <a:ext cx="1434890" cy="1036944"/>
      </dsp:txXfrm>
    </dsp:sp>
    <dsp:sp modelId="{757F42A1-5B09-4BD4-8EA1-13984B6AD749}">
      <dsp:nvSpPr>
        <dsp:cNvPr id="0" name=""/>
        <dsp:cNvSpPr/>
      </dsp:nvSpPr>
      <dsp:spPr>
        <a:xfrm>
          <a:off x="286739" y="155541"/>
          <a:ext cx="863255" cy="8632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0C4D12C-8823-4E0E-9DA5-EC1C6B275F37}">
      <dsp:nvSpPr>
        <dsp:cNvPr id="0" name=""/>
        <dsp:cNvSpPr/>
      </dsp:nvSpPr>
      <dsp:spPr>
        <a:xfrm>
          <a:off x="1478859"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Design Testing and Failure Analysis</a:t>
          </a:r>
        </a:p>
      </dsp:txBody>
      <dsp:txXfrm>
        <a:off x="1478859" y="1036944"/>
        <a:ext cx="1434890" cy="1036944"/>
      </dsp:txXfrm>
    </dsp:sp>
    <dsp:sp modelId="{35AF9D5A-106E-4F50-A0EE-2872BB3245D4}">
      <dsp:nvSpPr>
        <dsp:cNvPr id="0" name=""/>
        <dsp:cNvSpPr/>
      </dsp:nvSpPr>
      <dsp:spPr>
        <a:xfrm>
          <a:off x="1764677" y="155541"/>
          <a:ext cx="863255" cy="8632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7B12909-AB25-4C15-90D0-E450B84B132A}">
      <dsp:nvSpPr>
        <dsp:cNvPr id="0" name=""/>
        <dsp:cNvSpPr/>
      </dsp:nvSpPr>
      <dsp:spPr>
        <a:xfrm>
          <a:off x="2956797" y="0"/>
          <a:ext cx="1434890" cy="259236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Quality Control</a:t>
          </a:r>
        </a:p>
      </dsp:txBody>
      <dsp:txXfrm>
        <a:off x="2956797" y="1036944"/>
        <a:ext cx="1434890" cy="1036944"/>
      </dsp:txXfrm>
    </dsp:sp>
    <dsp:sp modelId="{5B5DC97A-1A7B-4880-BD7B-71C0D75833BD}">
      <dsp:nvSpPr>
        <dsp:cNvPr id="0" name=""/>
        <dsp:cNvSpPr/>
      </dsp:nvSpPr>
      <dsp:spPr>
        <a:xfrm>
          <a:off x="3242614" y="155541"/>
          <a:ext cx="863255" cy="8632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B77CC96-92D0-46D9-BA68-773E254485BF}">
      <dsp:nvSpPr>
        <dsp:cNvPr id="0" name=""/>
        <dsp:cNvSpPr/>
      </dsp:nvSpPr>
      <dsp:spPr>
        <a:xfrm>
          <a:off x="140020" y="2018837"/>
          <a:ext cx="4112568" cy="498954"/>
        </a:xfrm>
        <a:prstGeom prst="leftRightArrow">
          <a:avLst/>
        </a:prstGeom>
        <a:solidFill>
          <a:schemeClr val="bg2">
            <a:lumMod val="60000"/>
            <a:lumOff val="40000"/>
          </a:schemeClr>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6A0F-3D1E-4FCF-9483-4034807F849C}">
      <dsp:nvSpPr>
        <dsp:cNvPr id="0" name=""/>
        <dsp:cNvSpPr/>
      </dsp:nvSpPr>
      <dsp:spPr>
        <a:xfrm>
          <a:off x="4085" y="12878"/>
          <a:ext cx="2140205"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l" defTabSz="622300">
            <a:lnSpc>
              <a:spcPct val="90000"/>
            </a:lnSpc>
            <a:spcBef>
              <a:spcPct val="0"/>
            </a:spcBef>
            <a:spcAft>
              <a:spcPct val="35000"/>
            </a:spcAft>
            <a:buNone/>
          </a:pPr>
          <a:r>
            <a:rPr lang="en-IN" sz="1400" b="0" kern="1200" cap="none" spc="0" dirty="0">
              <a:ln w="0"/>
              <a:solidFill>
                <a:schemeClr val="tx1"/>
              </a:solidFill>
              <a:effectLst>
                <a:outerShdw blurRad="38100" dist="19050" dir="2700000" algn="tl" rotWithShape="0">
                  <a:schemeClr val="dk1">
                    <a:alpha val="40000"/>
                  </a:schemeClr>
                </a:outerShdw>
              </a:effectLst>
            </a:rPr>
            <a:t>Data Collection                  </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4085" y="12878"/>
        <a:ext cx="2140205" cy="415800"/>
      </dsp:txXfrm>
    </dsp:sp>
    <dsp:sp modelId="{7824C44D-54BF-4E07-BC2A-C8CCFCC70535}">
      <dsp:nvSpPr>
        <dsp:cNvPr id="0" name=""/>
        <dsp:cNvSpPr/>
      </dsp:nvSpPr>
      <dsp:spPr>
        <a:xfrm>
          <a:off x="1830276" y="22042"/>
          <a:ext cx="428041" cy="415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2F28ED-C343-42D2-9652-076B2F0B5D09}">
      <dsp:nvSpPr>
        <dsp:cNvPr id="0" name=""/>
        <dsp:cNvSpPr/>
      </dsp:nvSpPr>
      <dsp:spPr>
        <a:xfrm>
          <a:off x="2673149" y="0"/>
          <a:ext cx="5687234" cy="423687"/>
        </a:xfrm>
        <a:prstGeom prst="round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a:t>Vedant</a:t>
          </a:r>
          <a:r>
            <a:rPr lang="en-US" sz="1200" kern="1200" dirty="0"/>
            <a:t> </a:t>
          </a:r>
          <a:r>
            <a:rPr lang="en-US" sz="1200" kern="1200" dirty="0" err="1"/>
            <a:t>Chavan</a:t>
          </a:r>
          <a:r>
            <a:rPr lang="en-US" sz="1200" kern="1200" dirty="0"/>
            <a:t>, </a:t>
          </a:r>
          <a:r>
            <a:rPr lang="en-US" sz="1200" kern="1200" dirty="0" err="1"/>
            <a:t>Sumit</a:t>
          </a:r>
          <a:r>
            <a:rPr lang="en-US" sz="1200" kern="1200" dirty="0"/>
            <a:t> </a:t>
          </a:r>
          <a:r>
            <a:rPr lang="en-US" sz="1200" kern="1200" dirty="0" err="1"/>
            <a:t>Deshmukh</a:t>
          </a:r>
          <a:endParaRPr lang="en-US" sz="1200" kern="1200" dirty="0"/>
        </a:p>
      </dsp:txBody>
      <dsp:txXfrm>
        <a:off x="2693832" y="20683"/>
        <a:ext cx="5645868" cy="382321"/>
      </dsp:txXfrm>
    </dsp:sp>
    <dsp:sp modelId="{9DE0F9D7-5DB9-4883-BCB9-D5C06A1E285A}">
      <dsp:nvSpPr>
        <dsp:cNvPr id="0" name=""/>
        <dsp:cNvSpPr/>
      </dsp:nvSpPr>
      <dsp:spPr>
        <a:xfrm>
          <a:off x="4085" y="508222"/>
          <a:ext cx="2367307" cy="476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l" defTabSz="622300">
            <a:lnSpc>
              <a:spcPct val="90000"/>
            </a:lnSpc>
            <a:spcBef>
              <a:spcPct val="0"/>
            </a:spcBef>
            <a:spcAft>
              <a:spcPct val="35000"/>
            </a:spcAft>
            <a:buNone/>
          </a:pPr>
          <a:r>
            <a:rPr lang="en-IN" sz="1400" b="0" kern="1200" cap="none" spc="0" dirty="0">
              <a:ln w="0"/>
              <a:solidFill>
                <a:schemeClr val="tx1"/>
              </a:solidFill>
              <a:effectLst>
                <a:outerShdw blurRad="38100" dist="19050" dir="2700000" algn="tl" rotWithShape="0">
                  <a:schemeClr val="dk1">
                    <a:alpha val="40000"/>
                  </a:schemeClr>
                </a:outerShdw>
              </a:effectLst>
            </a:rPr>
            <a:t>Data Pre-processing</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4085" y="508222"/>
        <a:ext cx="2367307" cy="476415"/>
      </dsp:txXfrm>
    </dsp:sp>
    <dsp:sp modelId="{002C03E7-9BAE-47CD-802B-A2E40A56D239}">
      <dsp:nvSpPr>
        <dsp:cNvPr id="0" name=""/>
        <dsp:cNvSpPr/>
      </dsp:nvSpPr>
      <dsp:spPr>
        <a:xfrm>
          <a:off x="1813384" y="534554"/>
          <a:ext cx="403354" cy="415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72F379-91FA-45E8-AA92-0FECA1CC4714}">
      <dsp:nvSpPr>
        <dsp:cNvPr id="0" name=""/>
        <dsp:cNvSpPr/>
      </dsp:nvSpPr>
      <dsp:spPr>
        <a:xfrm>
          <a:off x="2654283" y="542107"/>
          <a:ext cx="5629014" cy="400693"/>
        </a:xfrm>
        <a:prstGeom prst="round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Abhishek Nain, </a:t>
          </a:r>
          <a:r>
            <a:rPr lang="en-US" sz="1200" kern="1200" dirty="0" err="1"/>
            <a:t>Sumit</a:t>
          </a:r>
          <a:r>
            <a:rPr lang="en-US" sz="1200" kern="1200" dirty="0"/>
            <a:t> </a:t>
          </a:r>
          <a:r>
            <a:rPr lang="en-US" sz="1200" kern="1200" dirty="0" err="1"/>
            <a:t>Deshmukh</a:t>
          </a:r>
          <a:endParaRPr lang="en-US" sz="1200" kern="1200" dirty="0"/>
        </a:p>
      </dsp:txBody>
      <dsp:txXfrm>
        <a:off x="2673843" y="561667"/>
        <a:ext cx="5589894" cy="361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6A0F-3D1E-4FCF-9483-4034807F849C}">
      <dsp:nvSpPr>
        <dsp:cNvPr id="0" name=""/>
        <dsp:cNvSpPr/>
      </dsp:nvSpPr>
      <dsp:spPr>
        <a:xfrm>
          <a:off x="4078" y="15748"/>
          <a:ext cx="2086250"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l"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rPr>
            <a:t>Feature</a:t>
          </a:r>
          <a:r>
            <a:rPr lang="en-US" sz="1400" b="0" kern="1200" cap="none" spc="0" baseline="0" dirty="0">
              <a:ln w="0"/>
              <a:solidFill>
                <a:schemeClr val="tx1"/>
              </a:solidFill>
              <a:effectLst>
                <a:outerShdw blurRad="38100" dist="19050" dir="2700000" algn="tl" rotWithShape="0">
                  <a:schemeClr val="dk1">
                    <a:alpha val="40000"/>
                  </a:schemeClr>
                </a:outerShdw>
              </a:effectLst>
            </a:rPr>
            <a:t> selection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4078" y="15748"/>
        <a:ext cx="2086250" cy="396000"/>
      </dsp:txXfrm>
    </dsp:sp>
    <dsp:sp modelId="{7824C44D-54BF-4E07-BC2A-C8CCFCC70535}">
      <dsp:nvSpPr>
        <dsp:cNvPr id="0" name=""/>
        <dsp:cNvSpPr/>
      </dsp:nvSpPr>
      <dsp:spPr>
        <a:xfrm>
          <a:off x="1840525" y="0"/>
          <a:ext cx="417250" cy="396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2F28ED-C343-42D2-9652-076B2F0B5D09}">
      <dsp:nvSpPr>
        <dsp:cNvPr id="0" name=""/>
        <dsp:cNvSpPr/>
      </dsp:nvSpPr>
      <dsp:spPr>
        <a:xfrm>
          <a:off x="2663018" y="6968"/>
          <a:ext cx="5674601" cy="396000"/>
        </a:xfrm>
        <a:prstGeom prst="round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Neelabh Bhadauria, Abhishek Nain</a:t>
          </a:r>
        </a:p>
      </dsp:txBody>
      <dsp:txXfrm>
        <a:off x="2682349" y="26299"/>
        <a:ext cx="5635939" cy="357338"/>
      </dsp:txXfrm>
    </dsp:sp>
    <dsp:sp modelId="{9DE0F9D7-5DB9-4883-BCB9-D5C06A1E285A}">
      <dsp:nvSpPr>
        <dsp:cNvPr id="0" name=""/>
        <dsp:cNvSpPr/>
      </dsp:nvSpPr>
      <dsp:spPr>
        <a:xfrm>
          <a:off x="0" y="475435"/>
          <a:ext cx="2086250"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l"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rPr>
            <a:t>Computational model</a:t>
          </a:r>
        </a:p>
      </dsp:txBody>
      <dsp:txXfrm>
        <a:off x="0" y="475435"/>
        <a:ext cx="2086250" cy="396000"/>
      </dsp:txXfrm>
    </dsp:sp>
    <dsp:sp modelId="{002C03E7-9BAE-47CD-802B-A2E40A56D239}">
      <dsp:nvSpPr>
        <dsp:cNvPr id="0" name=""/>
        <dsp:cNvSpPr/>
      </dsp:nvSpPr>
      <dsp:spPr>
        <a:xfrm>
          <a:off x="1840525" y="437994"/>
          <a:ext cx="417250" cy="396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72F379-91FA-45E8-AA92-0FECA1CC4714}">
      <dsp:nvSpPr>
        <dsp:cNvPr id="0" name=""/>
        <dsp:cNvSpPr/>
      </dsp:nvSpPr>
      <dsp:spPr>
        <a:xfrm>
          <a:off x="2674479" y="483748"/>
          <a:ext cx="5674601" cy="396000"/>
        </a:xfrm>
        <a:prstGeom prst="roundRect">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Abhishek Nain, </a:t>
          </a:r>
          <a:r>
            <a:rPr lang="en-US" sz="1200" kern="1200" dirty="0" err="1"/>
            <a:t>Vedant</a:t>
          </a:r>
          <a:r>
            <a:rPr lang="en-US" sz="1200" kern="1200" dirty="0"/>
            <a:t> </a:t>
          </a:r>
          <a:r>
            <a:rPr lang="en-US" sz="1200" kern="1200" dirty="0" err="1"/>
            <a:t>Chavan</a:t>
          </a:r>
          <a:endParaRPr lang="en-US" sz="1200" kern="1200" dirty="0"/>
        </a:p>
      </dsp:txBody>
      <dsp:txXfrm>
        <a:off x="2693810" y="503079"/>
        <a:ext cx="5635939" cy="357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6A0F-3D1E-4FCF-9483-4034807F849C}">
      <dsp:nvSpPr>
        <dsp:cNvPr id="0" name=""/>
        <dsp:cNvSpPr/>
      </dsp:nvSpPr>
      <dsp:spPr>
        <a:xfrm>
          <a:off x="4065" y="2980"/>
          <a:ext cx="2079703" cy="441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l"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rPr>
            <a:t>Presentation and Report</a:t>
          </a:r>
        </a:p>
      </dsp:txBody>
      <dsp:txXfrm>
        <a:off x="4065" y="2980"/>
        <a:ext cx="2079703" cy="441787"/>
      </dsp:txXfrm>
    </dsp:sp>
    <dsp:sp modelId="{7824C44D-54BF-4E07-BC2A-C8CCFCC70535}">
      <dsp:nvSpPr>
        <dsp:cNvPr id="0" name=""/>
        <dsp:cNvSpPr/>
      </dsp:nvSpPr>
      <dsp:spPr>
        <a:xfrm>
          <a:off x="1869061" y="5960"/>
          <a:ext cx="415940" cy="44178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2F28ED-C343-42D2-9652-076B2F0B5D09}">
      <dsp:nvSpPr>
        <dsp:cNvPr id="0" name=""/>
        <dsp:cNvSpPr/>
      </dsp:nvSpPr>
      <dsp:spPr>
        <a:xfrm>
          <a:off x="2670152" y="5960"/>
          <a:ext cx="5656794" cy="441787"/>
        </a:xfrm>
        <a:prstGeom prst="roundRect">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Neelabh Bhadauria, Abhishek Nain</a:t>
          </a:r>
        </a:p>
      </dsp:txBody>
      <dsp:txXfrm>
        <a:off x="2691718" y="27526"/>
        <a:ext cx="5613662" cy="3986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E97B6-8CE9-425A-A460-604A1DA18280}">
      <dsp:nvSpPr>
        <dsp:cNvPr id="0" name=""/>
        <dsp:cNvSpPr/>
      </dsp:nvSpPr>
      <dsp:spPr>
        <a:xfrm>
          <a:off x="969370" y="25422"/>
          <a:ext cx="2605439" cy="1563263"/>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Record data from the assembly line by utilizing our cell phones’ sensors while an item (also recording the acceleration data) progress along the production line.</a:t>
          </a:r>
        </a:p>
        <a:p>
          <a:pPr marL="0" lvl="0" indent="0" algn="ctr" defTabSz="533400">
            <a:lnSpc>
              <a:spcPct val="90000"/>
            </a:lnSpc>
            <a:spcBef>
              <a:spcPct val="0"/>
            </a:spcBef>
            <a:spcAft>
              <a:spcPct val="35000"/>
            </a:spcAft>
            <a:buNone/>
          </a:pPr>
          <a:endParaRPr lang="en-US" sz="1200" kern="1200" dirty="0"/>
        </a:p>
      </dsp:txBody>
      <dsp:txXfrm>
        <a:off x="969370" y="25422"/>
        <a:ext cx="2605439" cy="1563263"/>
      </dsp:txXfrm>
    </dsp:sp>
    <dsp:sp modelId="{45BE64FF-67DC-4F07-A127-52B746FDDE35}">
      <dsp:nvSpPr>
        <dsp:cNvPr id="0" name=""/>
        <dsp:cNvSpPr/>
      </dsp:nvSpPr>
      <dsp:spPr>
        <a:xfrm>
          <a:off x="981095" y="1675077"/>
          <a:ext cx="2605439" cy="1563263"/>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a:cs typeface="Arial"/>
            </a:rPr>
            <a:t>The Data is collected as Excel files which contain Time, Linear Accelerations with respect to X, Y and Z axes along with Absolute Acceleration.   </a:t>
          </a:r>
          <a:endParaRPr lang="en-US" sz="1200" kern="1200" dirty="0"/>
        </a:p>
      </dsp:txBody>
      <dsp:txXfrm>
        <a:off x="981095" y="1675077"/>
        <a:ext cx="2605439" cy="15632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19104-57F6-4973-A635-E7FAD2910BFF}">
      <dsp:nvSpPr>
        <dsp:cNvPr id="0" name=""/>
        <dsp:cNvSpPr/>
      </dsp:nvSpPr>
      <dsp:spPr>
        <a:xfrm>
          <a:off x="3102" y="762773"/>
          <a:ext cx="1805757" cy="722302"/>
        </a:xfrm>
        <a:prstGeom prst="chevron">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ln w="0"/>
              <a:solidFill>
                <a:schemeClr val="tx1"/>
              </a:solidFill>
              <a:effectLst>
                <a:outerShdw blurRad="38100" dist="19050" dir="2700000" algn="tl" rotWithShape="0">
                  <a:schemeClr val="dk1">
                    <a:alpha val="40000"/>
                  </a:schemeClr>
                </a:outerShdw>
              </a:effectLst>
            </a:rPr>
            <a:t>Raw Metadata Files</a:t>
          </a:r>
          <a:r>
            <a:rPr lang="en-US" sz="1100" b="1" kern="1200" cap="none" spc="0" dirty="0">
              <a:ln w="0"/>
              <a:solidFill>
                <a:schemeClr val="tx1"/>
              </a:solidFill>
              <a:effectLst>
                <a:outerShdw blurRad="38100" dist="19050" dir="2700000" algn="tl" rotWithShape="0">
                  <a:schemeClr val="dk1">
                    <a:alpha val="40000"/>
                  </a:schemeClr>
                </a:outerShdw>
              </a:effectLst>
            </a:rPr>
            <a:t> </a:t>
          </a:r>
          <a:endParaRPr lang="en-US" sz="1100" b="1" kern="1200" dirty="0">
            <a:solidFill>
              <a:schemeClr val="tx1"/>
            </a:solidFill>
          </a:endParaRPr>
        </a:p>
      </dsp:txBody>
      <dsp:txXfrm>
        <a:off x="364253" y="762773"/>
        <a:ext cx="1083455" cy="722302"/>
      </dsp:txXfrm>
    </dsp:sp>
    <dsp:sp modelId="{80FF5F42-9B1B-4FFC-BEC7-A8DFB88CA9C7}">
      <dsp:nvSpPr>
        <dsp:cNvPr id="0" name=""/>
        <dsp:cNvSpPr/>
      </dsp:nvSpPr>
      <dsp:spPr>
        <a:xfrm>
          <a:off x="1628283" y="762773"/>
          <a:ext cx="1805757" cy="722302"/>
        </a:xfrm>
        <a:prstGeom prst="chevron">
          <a:avLst/>
        </a:prstGeom>
        <a:solidFill>
          <a:schemeClr val="accent2">
            <a:hueOff val="-1703443"/>
            <a:satOff val="-12381"/>
            <a:lumOff val="3203"/>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ln w="0"/>
              <a:solidFill>
                <a:schemeClr val="tx1"/>
              </a:solidFill>
              <a:effectLst>
                <a:outerShdw blurRad="38100" dist="19050" dir="2700000" algn="tl" rotWithShape="0">
                  <a:schemeClr val="dk1">
                    <a:alpha val="40000"/>
                  </a:schemeClr>
                </a:outerShdw>
              </a:effectLst>
            </a:rPr>
            <a:t>Clean &amp; Assign IDs</a:t>
          </a:r>
          <a:r>
            <a:rPr lang="en-US" sz="1100" b="1" kern="1200" cap="none" spc="0" dirty="0">
              <a:ln w="0"/>
              <a:solidFill>
                <a:schemeClr val="tx1"/>
              </a:solidFill>
              <a:effectLst>
                <a:outerShdw blurRad="38100" dist="19050" dir="2700000" algn="tl" rotWithShape="0">
                  <a:schemeClr val="dk1">
                    <a:alpha val="40000"/>
                  </a:schemeClr>
                </a:outerShdw>
              </a:effectLst>
            </a:rPr>
            <a:t> </a:t>
          </a:r>
          <a:endParaRPr lang="en-US" sz="1100" b="1" kern="1200" dirty="0">
            <a:solidFill>
              <a:schemeClr val="tx1"/>
            </a:solidFill>
          </a:endParaRPr>
        </a:p>
      </dsp:txBody>
      <dsp:txXfrm>
        <a:off x="1989434" y="762773"/>
        <a:ext cx="1083455" cy="722302"/>
      </dsp:txXfrm>
    </dsp:sp>
    <dsp:sp modelId="{08D3ED15-96C0-4E5F-8D41-0473D447650F}">
      <dsp:nvSpPr>
        <dsp:cNvPr id="0" name=""/>
        <dsp:cNvSpPr/>
      </dsp:nvSpPr>
      <dsp:spPr>
        <a:xfrm>
          <a:off x="3253465" y="762773"/>
          <a:ext cx="1805757" cy="722302"/>
        </a:xfrm>
        <a:prstGeom prst="chevron">
          <a:avLst/>
        </a:prstGeom>
        <a:solidFill>
          <a:schemeClr val="accent2">
            <a:hueOff val="-3406886"/>
            <a:satOff val="-24763"/>
            <a:lumOff val="6405"/>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ln w="0"/>
              <a:solidFill>
                <a:schemeClr val="tx1"/>
              </a:solidFill>
              <a:effectLst>
                <a:outerShdw blurRad="38100" dist="19050" dir="2700000" algn="tl" rotWithShape="0">
                  <a:schemeClr val="dk1">
                    <a:alpha val="40000"/>
                  </a:schemeClr>
                </a:outerShdw>
              </a:effectLst>
            </a:rPr>
            <a:t>Combine Metadata</a:t>
          </a:r>
          <a:endParaRPr lang="en-US" sz="1100" b="1" kern="1200" dirty="0">
            <a:solidFill>
              <a:schemeClr val="tx1"/>
            </a:solidFill>
          </a:endParaRPr>
        </a:p>
      </dsp:txBody>
      <dsp:txXfrm>
        <a:off x="3614616" y="762773"/>
        <a:ext cx="1083455" cy="722302"/>
      </dsp:txXfrm>
    </dsp:sp>
    <dsp:sp modelId="{E0135A85-ACB3-4E5F-B6CA-CCABFD5FC2AF}">
      <dsp:nvSpPr>
        <dsp:cNvPr id="0" name=""/>
        <dsp:cNvSpPr/>
      </dsp:nvSpPr>
      <dsp:spPr>
        <a:xfrm>
          <a:off x="4878646" y="762773"/>
          <a:ext cx="1805757" cy="722302"/>
        </a:xfrm>
        <a:prstGeom prst="chevron">
          <a:avLst/>
        </a:prstGeom>
        <a:solidFill>
          <a:schemeClr val="accent2">
            <a:hueOff val="-5110329"/>
            <a:satOff val="-37144"/>
            <a:lumOff val="9608"/>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Save cleaned Metadata</a:t>
          </a:r>
          <a:endParaRPr lang="en-IN" sz="1100" b="1" kern="1200" dirty="0">
            <a:solidFill>
              <a:schemeClr val="tx1"/>
            </a:solidFill>
          </a:endParaRPr>
        </a:p>
      </dsp:txBody>
      <dsp:txXfrm>
        <a:off x="5239797" y="762773"/>
        <a:ext cx="1083455" cy="7223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1169D-FEA5-41B8-AA0B-8BE882A4CC81}">
      <dsp:nvSpPr>
        <dsp:cNvPr id="0" name=""/>
        <dsp:cNvSpPr/>
      </dsp:nvSpPr>
      <dsp:spPr>
        <a:xfrm>
          <a:off x="1652" y="1300291"/>
          <a:ext cx="1470790" cy="588316"/>
        </a:xfrm>
        <a:prstGeom prst="chevron">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Raw Sensor Data Files</a:t>
          </a:r>
        </a:p>
      </dsp:txBody>
      <dsp:txXfrm>
        <a:off x="295810" y="1300291"/>
        <a:ext cx="882474" cy="588316"/>
      </dsp:txXfrm>
    </dsp:sp>
    <dsp:sp modelId="{0B794FA4-FCD8-4F9C-AFB4-AE0B2B3C2C77}">
      <dsp:nvSpPr>
        <dsp:cNvPr id="0" name=""/>
        <dsp:cNvSpPr/>
      </dsp:nvSpPr>
      <dsp:spPr>
        <a:xfrm>
          <a:off x="1325363" y="1300291"/>
          <a:ext cx="1470790" cy="588316"/>
        </a:xfrm>
        <a:prstGeom prst="chevron">
          <a:avLst/>
        </a:prstGeom>
        <a:solidFill>
          <a:schemeClr val="accent2">
            <a:hueOff val="-1277582"/>
            <a:satOff val="-9286"/>
            <a:lumOff val="2402"/>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Load Preprocess Signals</a:t>
          </a:r>
        </a:p>
      </dsp:txBody>
      <dsp:txXfrm>
        <a:off x="1619521" y="1300291"/>
        <a:ext cx="882474" cy="588316"/>
      </dsp:txXfrm>
    </dsp:sp>
    <dsp:sp modelId="{C0BC7119-B3E2-4C3B-B2C5-FB782EEFA6A7}">
      <dsp:nvSpPr>
        <dsp:cNvPr id="0" name=""/>
        <dsp:cNvSpPr/>
      </dsp:nvSpPr>
      <dsp:spPr>
        <a:xfrm>
          <a:off x="2649074" y="1300291"/>
          <a:ext cx="1470790" cy="588316"/>
        </a:xfrm>
        <a:prstGeom prst="chevron">
          <a:avLst/>
        </a:prstGeom>
        <a:solidFill>
          <a:schemeClr val="accent2">
            <a:hueOff val="-2555164"/>
            <a:satOff val="-18572"/>
            <a:lumOff val="4804"/>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Extra Features (FFT, stats)</a:t>
          </a:r>
        </a:p>
      </dsp:txBody>
      <dsp:txXfrm>
        <a:off x="2943232" y="1300291"/>
        <a:ext cx="882474" cy="588316"/>
      </dsp:txXfrm>
    </dsp:sp>
    <dsp:sp modelId="{ABF19D96-035B-46BC-ABDE-98819689B2A8}">
      <dsp:nvSpPr>
        <dsp:cNvPr id="0" name=""/>
        <dsp:cNvSpPr/>
      </dsp:nvSpPr>
      <dsp:spPr>
        <a:xfrm>
          <a:off x="3972786" y="1300291"/>
          <a:ext cx="1470790" cy="588316"/>
        </a:xfrm>
        <a:prstGeom prst="chevron">
          <a:avLst/>
        </a:prstGeom>
        <a:solidFill>
          <a:schemeClr val="accent2">
            <a:hueOff val="-3832746"/>
            <a:satOff val="-27858"/>
            <a:lumOff val="7206"/>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Join Features with Metadata</a:t>
          </a:r>
        </a:p>
      </dsp:txBody>
      <dsp:txXfrm>
        <a:off x="4266944" y="1300291"/>
        <a:ext cx="882474" cy="588316"/>
      </dsp:txXfrm>
    </dsp:sp>
    <dsp:sp modelId="{B997E57F-93DF-450F-B455-C4B69B733278}">
      <dsp:nvSpPr>
        <dsp:cNvPr id="0" name=""/>
        <dsp:cNvSpPr/>
      </dsp:nvSpPr>
      <dsp:spPr>
        <a:xfrm>
          <a:off x="5296497" y="1300291"/>
          <a:ext cx="1470790" cy="588316"/>
        </a:xfrm>
        <a:prstGeom prst="chevron">
          <a:avLst/>
        </a:prstGeom>
        <a:solidFill>
          <a:schemeClr val="accent2">
            <a:hueOff val="-5110329"/>
            <a:satOff val="-37144"/>
            <a:lumOff val="9608"/>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Save Features Data-Frame</a:t>
          </a:r>
        </a:p>
      </dsp:txBody>
      <dsp:txXfrm>
        <a:off x="5590655" y="1300291"/>
        <a:ext cx="882474" cy="5883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20798-F81E-4AAF-9C83-7E14D6046BD8}">
      <dsp:nvSpPr>
        <dsp:cNvPr id="0" name=""/>
        <dsp:cNvSpPr/>
      </dsp:nvSpPr>
      <dsp:spPr>
        <a:xfrm>
          <a:off x="1288878" y="84598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89454" y="890486"/>
        <a:ext cx="12197" cy="2441"/>
      </dsp:txXfrm>
    </dsp:sp>
    <dsp:sp modelId="{2142AA1D-ABF4-4711-B312-AA45B5B4485A}">
      <dsp:nvSpPr>
        <dsp:cNvPr id="0" name=""/>
        <dsp:cNvSpPr/>
      </dsp:nvSpPr>
      <dsp:spPr>
        <a:xfrm>
          <a:off x="7287" y="50669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Defining input and output features: X (features) and Y (labels)</a:t>
          </a:r>
        </a:p>
      </dsp:txBody>
      <dsp:txXfrm>
        <a:off x="44877" y="544280"/>
        <a:ext cx="1208210" cy="694854"/>
      </dsp:txXfrm>
    </dsp:sp>
    <dsp:sp modelId="{A1B4BA70-D2BB-497C-8E1C-3E7D9E0F1FF7}">
      <dsp:nvSpPr>
        <dsp:cNvPr id="0" name=""/>
        <dsp:cNvSpPr/>
      </dsp:nvSpPr>
      <dsp:spPr>
        <a:xfrm>
          <a:off x="2816219" y="84598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16795" y="890486"/>
        <a:ext cx="12197" cy="2441"/>
      </dsp:txXfrm>
    </dsp:sp>
    <dsp:sp modelId="{F8798F4C-6792-4790-8662-F1AEDCD6FCFC}">
      <dsp:nvSpPr>
        <dsp:cNvPr id="0" name=""/>
        <dsp:cNvSpPr/>
      </dsp:nvSpPr>
      <dsp:spPr>
        <a:xfrm>
          <a:off x="1534628" y="50669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Giving input and scaling X</a:t>
          </a:r>
        </a:p>
      </dsp:txBody>
      <dsp:txXfrm>
        <a:off x="1572218" y="544280"/>
        <a:ext cx="1208210" cy="694854"/>
      </dsp:txXfrm>
    </dsp:sp>
    <dsp:sp modelId="{7A08BAA5-583B-4239-A338-3DA8E834C592}">
      <dsp:nvSpPr>
        <dsp:cNvPr id="0" name=""/>
        <dsp:cNvSpPr/>
      </dsp:nvSpPr>
      <dsp:spPr>
        <a:xfrm>
          <a:off x="4343560" y="84598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444136" y="890486"/>
        <a:ext cx="12197" cy="2441"/>
      </dsp:txXfrm>
    </dsp:sp>
    <dsp:sp modelId="{4FC2C1ED-0F0F-49B4-9CC0-651A78510547}">
      <dsp:nvSpPr>
        <dsp:cNvPr id="0" name=""/>
        <dsp:cNvSpPr/>
      </dsp:nvSpPr>
      <dsp:spPr>
        <a:xfrm>
          <a:off x="3061969" y="50669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Reshaping X for CNN</a:t>
          </a:r>
        </a:p>
      </dsp:txBody>
      <dsp:txXfrm>
        <a:off x="3099559" y="544280"/>
        <a:ext cx="1208210" cy="694854"/>
      </dsp:txXfrm>
    </dsp:sp>
    <dsp:sp modelId="{75FACEF1-3EB8-49DF-BBF1-66818F1A924A}">
      <dsp:nvSpPr>
        <dsp:cNvPr id="0" name=""/>
        <dsp:cNvSpPr/>
      </dsp:nvSpPr>
      <dsp:spPr>
        <a:xfrm>
          <a:off x="5870901" y="84598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971478" y="890486"/>
        <a:ext cx="12197" cy="2441"/>
      </dsp:txXfrm>
    </dsp:sp>
    <dsp:sp modelId="{8FEAA719-A207-4058-83D8-2B906AC708A8}">
      <dsp:nvSpPr>
        <dsp:cNvPr id="0" name=""/>
        <dsp:cNvSpPr/>
      </dsp:nvSpPr>
      <dsp:spPr>
        <a:xfrm>
          <a:off x="4589310" y="50669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Converting categorical data to binary matrix for CNN</a:t>
          </a:r>
        </a:p>
      </dsp:txBody>
      <dsp:txXfrm>
        <a:off x="4626900" y="544280"/>
        <a:ext cx="1208210" cy="694854"/>
      </dsp:txXfrm>
    </dsp:sp>
    <dsp:sp modelId="{A377F956-2C91-4E12-87D0-89269C51CFA6}">
      <dsp:nvSpPr>
        <dsp:cNvPr id="0" name=""/>
        <dsp:cNvSpPr/>
      </dsp:nvSpPr>
      <dsp:spPr>
        <a:xfrm>
          <a:off x="905867" y="1274924"/>
          <a:ext cx="5852479" cy="213350"/>
        </a:xfrm>
        <a:custGeom>
          <a:avLst/>
          <a:gdLst/>
          <a:ahLst/>
          <a:cxnLst/>
          <a:rect l="0" t="0" r="0" b="0"/>
          <a:pathLst>
            <a:path>
              <a:moveTo>
                <a:pt x="5852479" y="0"/>
              </a:moveTo>
              <a:lnTo>
                <a:pt x="5852479" y="123775"/>
              </a:lnTo>
              <a:lnTo>
                <a:pt x="0" y="123775"/>
              </a:lnTo>
              <a:lnTo>
                <a:pt x="0" y="21335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685668" y="1380379"/>
        <a:ext cx="292878" cy="2441"/>
      </dsp:txXfrm>
    </dsp:sp>
    <dsp:sp modelId="{39ED2C35-617A-443F-A357-47B98E9A4562}">
      <dsp:nvSpPr>
        <dsp:cNvPr id="0" name=""/>
        <dsp:cNvSpPr/>
      </dsp:nvSpPr>
      <dsp:spPr>
        <a:xfrm>
          <a:off x="6116651" y="50669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Splitting dataset(Updated Data Frame 2.0) into training and testing</a:t>
          </a:r>
        </a:p>
      </dsp:txBody>
      <dsp:txXfrm>
        <a:off x="6154241" y="544280"/>
        <a:ext cx="1208210" cy="694854"/>
      </dsp:txXfrm>
    </dsp:sp>
    <dsp:sp modelId="{15B39F26-DB20-468D-A50C-B78F17EA1019}">
      <dsp:nvSpPr>
        <dsp:cNvPr id="0" name=""/>
        <dsp:cNvSpPr/>
      </dsp:nvSpPr>
      <dsp:spPr>
        <a:xfrm>
          <a:off x="1802648" y="208149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03224" y="2125996"/>
        <a:ext cx="12197" cy="2441"/>
      </dsp:txXfrm>
    </dsp:sp>
    <dsp:sp modelId="{334469AC-4DD0-424F-BCB6-0F335E20A249}">
      <dsp:nvSpPr>
        <dsp:cNvPr id="0" name=""/>
        <dsp:cNvSpPr/>
      </dsp:nvSpPr>
      <dsp:spPr>
        <a:xfrm>
          <a:off x="7287" y="1520675"/>
          <a:ext cx="1797160" cy="121308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Defining CNN Model:</a:t>
          </a:r>
        </a:p>
        <a:p>
          <a:pPr marL="0" lvl="0" indent="0" algn="l" defTabSz="400050">
            <a:lnSpc>
              <a:spcPct val="90000"/>
            </a:lnSpc>
            <a:spcBef>
              <a:spcPct val="0"/>
            </a:spcBef>
            <a:spcAft>
              <a:spcPct val="35000"/>
            </a:spcAft>
            <a:buNone/>
          </a:pPr>
          <a:r>
            <a:rPr lang="en-US" sz="900" b="1" kern="1200" dirty="0">
              <a:solidFill>
                <a:schemeClr val="tx1"/>
              </a:solidFill>
            </a:rPr>
            <a:t>1. Defining inputs</a:t>
          </a:r>
        </a:p>
        <a:p>
          <a:pPr marL="0" lvl="0" indent="0" algn="l" defTabSz="400050">
            <a:lnSpc>
              <a:spcPct val="90000"/>
            </a:lnSpc>
            <a:spcBef>
              <a:spcPct val="0"/>
            </a:spcBef>
            <a:spcAft>
              <a:spcPct val="35000"/>
            </a:spcAft>
            <a:buNone/>
          </a:pPr>
          <a:r>
            <a:rPr lang="en-US" sz="900" b="1" kern="1200" dirty="0">
              <a:solidFill>
                <a:schemeClr val="tx1"/>
              </a:solidFill>
            </a:rPr>
            <a:t>2. Adding Convolutional, pooling and flattening layers</a:t>
          </a:r>
        </a:p>
        <a:p>
          <a:pPr marL="0" lvl="0" indent="0" algn="l" defTabSz="400050">
            <a:lnSpc>
              <a:spcPct val="90000"/>
            </a:lnSpc>
            <a:spcBef>
              <a:spcPct val="0"/>
            </a:spcBef>
            <a:spcAft>
              <a:spcPct val="35000"/>
            </a:spcAft>
            <a:buNone/>
          </a:pPr>
          <a:r>
            <a:rPr lang="en-US" sz="900" b="1" kern="1200" dirty="0">
              <a:solidFill>
                <a:schemeClr val="tx1"/>
              </a:solidFill>
            </a:rPr>
            <a:t>3. Defining multiple output layers</a:t>
          </a:r>
        </a:p>
        <a:p>
          <a:pPr marL="0" lvl="0" indent="0" algn="l" defTabSz="400050">
            <a:lnSpc>
              <a:spcPct val="90000"/>
            </a:lnSpc>
            <a:spcBef>
              <a:spcPct val="0"/>
            </a:spcBef>
            <a:spcAft>
              <a:spcPct val="35000"/>
            </a:spcAft>
            <a:buNone/>
          </a:pPr>
          <a:endParaRPr lang="en-US" sz="900" kern="1200" dirty="0"/>
        </a:p>
      </dsp:txBody>
      <dsp:txXfrm>
        <a:off x="66505" y="1579893"/>
        <a:ext cx="1678724" cy="1094648"/>
      </dsp:txXfrm>
    </dsp:sp>
    <dsp:sp modelId="{4B5F5BBC-C658-4A12-A1BF-EFD28B1C814B}">
      <dsp:nvSpPr>
        <dsp:cNvPr id="0" name=""/>
        <dsp:cNvSpPr/>
      </dsp:nvSpPr>
      <dsp:spPr>
        <a:xfrm>
          <a:off x="3329989" y="208149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430565" y="2125996"/>
        <a:ext cx="12197" cy="2441"/>
      </dsp:txXfrm>
    </dsp:sp>
    <dsp:sp modelId="{0D548D14-C766-4916-8B61-052E4E8E941A}">
      <dsp:nvSpPr>
        <dsp:cNvPr id="0" name=""/>
        <dsp:cNvSpPr/>
      </dsp:nvSpPr>
      <dsp:spPr>
        <a:xfrm>
          <a:off x="2048398" y="174220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Compiling model with loss function and metrics</a:t>
          </a:r>
        </a:p>
      </dsp:txBody>
      <dsp:txXfrm>
        <a:off x="2085988" y="1779790"/>
        <a:ext cx="1208210" cy="694854"/>
      </dsp:txXfrm>
    </dsp:sp>
    <dsp:sp modelId="{448AF350-E445-465A-AF05-0200F5EA7BB4}">
      <dsp:nvSpPr>
        <dsp:cNvPr id="0" name=""/>
        <dsp:cNvSpPr/>
      </dsp:nvSpPr>
      <dsp:spPr>
        <a:xfrm>
          <a:off x="4857330" y="208149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57906" y="2125996"/>
        <a:ext cx="12197" cy="2441"/>
      </dsp:txXfrm>
    </dsp:sp>
    <dsp:sp modelId="{B11F171F-8847-422F-97CD-995E0B74B0AD}">
      <dsp:nvSpPr>
        <dsp:cNvPr id="0" name=""/>
        <dsp:cNvSpPr/>
      </dsp:nvSpPr>
      <dsp:spPr>
        <a:xfrm>
          <a:off x="3575739" y="174220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Training the model</a:t>
          </a:r>
        </a:p>
      </dsp:txBody>
      <dsp:txXfrm>
        <a:off x="3613329" y="1779790"/>
        <a:ext cx="1208210" cy="694854"/>
      </dsp:txXfrm>
    </dsp:sp>
    <dsp:sp modelId="{628662FC-BE8D-47B5-93CD-F1CED65877BE}">
      <dsp:nvSpPr>
        <dsp:cNvPr id="0" name=""/>
        <dsp:cNvSpPr/>
      </dsp:nvSpPr>
      <dsp:spPr>
        <a:xfrm>
          <a:off x="6384671" y="2081497"/>
          <a:ext cx="213350" cy="91440"/>
        </a:xfrm>
        <a:custGeom>
          <a:avLst/>
          <a:gdLst/>
          <a:ahLst/>
          <a:cxnLst/>
          <a:rect l="0" t="0" r="0" b="0"/>
          <a:pathLst>
            <a:path>
              <a:moveTo>
                <a:pt x="0" y="45720"/>
              </a:moveTo>
              <a:lnTo>
                <a:pt x="213350"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485248" y="2125996"/>
        <a:ext cx="12197" cy="2441"/>
      </dsp:txXfrm>
    </dsp:sp>
    <dsp:sp modelId="{2C78F2C7-F903-4075-9532-29DF22FBD25D}">
      <dsp:nvSpPr>
        <dsp:cNvPr id="0" name=""/>
        <dsp:cNvSpPr/>
      </dsp:nvSpPr>
      <dsp:spPr>
        <a:xfrm>
          <a:off x="5103080" y="174220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Predicting on testing data</a:t>
          </a:r>
        </a:p>
      </dsp:txBody>
      <dsp:txXfrm>
        <a:off x="5140670" y="1779790"/>
        <a:ext cx="1208210" cy="694854"/>
      </dsp:txXfrm>
    </dsp:sp>
    <dsp:sp modelId="{0E44FDF0-C24C-49A2-A358-6CD4776C172B}">
      <dsp:nvSpPr>
        <dsp:cNvPr id="0" name=""/>
        <dsp:cNvSpPr/>
      </dsp:nvSpPr>
      <dsp:spPr>
        <a:xfrm>
          <a:off x="6630421" y="1742200"/>
          <a:ext cx="1283390" cy="77003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Decoding and displaying results</a:t>
          </a:r>
        </a:p>
      </dsp:txBody>
      <dsp:txXfrm>
        <a:off x="6668011" y="1779790"/>
        <a:ext cx="1208210" cy="69485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a:latin typeface="Arial" pitchFamily="34" charset="0"/>
                <a:cs typeface="Arial" pitchFamily="34" charset="0"/>
              </a:defRPr>
            </a:lvl1pPr>
          </a:lstStyle>
          <a:p>
            <a:pPr>
              <a:defRPr/>
            </a:pPr>
            <a:fld id="{7F1041EB-39BE-4FA8-8080-71C970F51292}" type="datetimeFigureOut">
              <a:rPr lang="de-DE"/>
              <a:pPr>
                <a:defRPr/>
              </a:pPr>
              <a:t>09.07.2025</a:t>
            </a:fld>
            <a:endParaRPr lang="de-DE" dirty="0"/>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Arial" charset="0"/>
                <a:cs typeface="Arial" charset="0"/>
              </a:defRPr>
            </a:lvl1pPr>
          </a:lstStyle>
          <a:p>
            <a:pPr>
              <a:defRPr/>
            </a:pPr>
            <a:fld id="{E553CD87-0842-4600-9104-E026E0FC4A6D}" type="slidenum">
              <a:rPr lang="de-DE" altLang="x-none"/>
              <a:pPr>
                <a:defRPr/>
              </a:pPr>
              <a:t>‹#›</a:t>
            </a:fld>
            <a:endParaRPr lang="de-DE" altLang="x-none"/>
          </a:p>
        </p:txBody>
      </p:sp>
    </p:spTree>
    <p:extLst>
      <p:ext uri="{BB962C8B-B14F-4D97-AF65-F5344CB8AC3E}">
        <p14:creationId xmlns:p14="http://schemas.microsoft.com/office/powerpoint/2010/main" val="25322923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a:latin typeface="+mn-lt"/>
              </a:defRPr>
            </a:lvl1pPr>
          </a:lstStyle>
          <a:p>
            <a:pPr>
              <a:defRPr/>
            </a:pPr>
            <a:fld id="{EAC3BD61-A142-41FE-A545-044FDE2E1138}" type="datetimeFigureOut">
              <a:rPr lang="de-DE"/>
              <a:pPr>
                <a:defRPr/>
              </a:pPr>
              <a:t>09.07.2025</a:t>
            </a:fld>
            <a:endParaRPr lang="de-DE" dirty="0"/>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Arial" charset="0"/>
                <a:cs typeface="Arial" charset="0"/>
              </a:defRPr>
            </a:lvl1pPr>
          </a:lstStyle>
          <a:p>
            <a:pPr>
              <a:defRPr/>
            </a:pPr>
            <a:fld id="{7B2AB580-3FA2-4393-A261-A5EE60B854C5}" type="slidenum">
              <a:rPr lang="de-DE" altLang="x-none"/>
              <a:pPr>
                <a:defRPr/>
              </a:pPr>
              <a:t>‹#›</a:t>
            </a:fld>
            <a:endParaRPr lang="de-DE" altLang="x-none"/>
          </a:p>
        </p:txBody>
      </p:sp>
    </p:spTree>
    <p:extLst>
      <p:ext uri="{BB962C8B-B14F-4D97-AF65-F5344CB8AC3E}">
        <p14:creationId xmlns:p14="http://schemas.microsoft.com/office/powerpoint/2010/main" val="100058151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Fully Connected Conv1D: This refers to a one-dimensional convolutional layer fully connected to the subsequent layers, allowing the model to capture temporal dependencies in the data.</a:t>
            </a:r>
          </a:p>
          <a:p>
            <a:pPr lvl="1"/>
            <a:r>
              <a:rPr lang="en-US" dirty="0"/>
              <a:t>Two Hidden Layers: These layers help the model learn complex patterns by transforming the input data into a higher-level representation.</a:t>
            </a:r>
          </a:p>
          <a:p>
            <a:pPr lvl="1"/>
            <a:r>
              <a:rPr lang="en-US" dirty="0" err="1"/>
              <a:t>ReLU</a:t>
            </a:r>
            <a:r>
              <a:rPr lang="en-US" dirty="0"/>
              <a:t> Activation: The Rectified Linear Unit (</a:t>
            </a:r>
            <a:r>
              <a:rPr lang="en-US" dirty="0" err="1"/>
              <a:t>ReLU</a:t>
            </a:r>
            <a:r>
              <a:rPr lang="en-US" dirty="0"/>
              <a:t>) is used as the activation function, introducing non-linearity to the model and helping it learn intricate patterns more effectively.</a:t>
            </a:r>
          </a:p>
          <a:p>
            <a:pPr lvl="1"/>
            <a:r>
              <a:rPr lang="en-US" dirty="0"/>
              <a:t>We adjusted various hyper-parameters such as learning rate and loss function to optimize the model’s performance.</a:t>
            </a:r>
            <a:endParaRPr lang="en-IN" dirty="0"/>
          </a:p>
        </p:txBody>
      </p:sp>
    </p:spTree>
    <p:extLst>
      <p:ext uri="{BB962C8B-B14F-4D97-AF65-F5344CB8AC3E}">
        <p14:creationId xmlns:p14="http://schemas.microsoft.com/office/powerpoint/2010/main" val="105183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a:t>
            </a:r>
            <a:r>
              <a:rPr lang="en-IN"/>
              <a:t>mentioned before, owing </a:t>
            </a:r>
            <a:r>
              <a:rPr lang="en-IN" dirty="0"/>
              <a:t>to our first few iterations, we chose to run the CNN model to find out only the Damping and Inclination Location. For Frequency, we visually observed the peaks on the FFT plots to identify the frequency associated with the test case. For test cases 1, 3 and 5 that we were given, we identified a frequency of 65Hz whereas in cases 2 and 4, we identified no such peaks.</a:t>
            </a:r>
          </a:p>
        </p:txBody>
      </p:sp>
    </p:spTree>
    <p:extLst>
      <p:ext uri="{BB962C8B-B14F-4D97-AF65-F5344CB8AC3E}">
        <p14:creationId xmlns:p14="http://schemas.microsoft.com/office/powerpoint/2010/main" val="230343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frequency location predictions made using Python. The testing data, after FFT analysis, indicated frequency locations at position 5 for test cases 1, 3, and 5. The visual representation on the slide aids in understanding how our model predicts frequency locations accurately based on the input data</a:t>
            </a:r>
            <a:endParaRPr lang="en-IN" dirty="0"/>
          </a:p>
        </p:txBody>
      </p:sp>
    </p:spTree>
    <p:extLst>
      <p:ext uri="{BB962C8B-B14F-4D97-AF65-F5344CB8AC3E}">
        <p14:creationId xmlns:p14="http://schemas.microsoft.com/office/powerpoint/2010/main" val="2251668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discuss the CSV files generated with damping and inclination predictions. The number of 1s predicted corresponds to the actual damping and inclination locations with respect to the serial numbers which correlate to the time stamps which in turn are associated with a specific location. An example from test case 5 is shown, demonstrating our model’s prediction accuracy. This slide highlights the practical application and validation of our model predictions using real data</a:t>
            </a:r>
            <a:endParaRPr lang="en-IN" dirty="0"/>
          </a:p>
        </p:txBody>
      </p:sp>
    </p:spTree>
    <p:extLst>
      <p:ext uri="{BB962C8B-B14F-4D97-AF65-F5344CB8AC3E}">
        <p14:creationId xmlns:p14="http://schemas.microsoft.com/office/powerpoint/2010/main" val="9443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0390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_1/3 Foto">
    <p:spTree>
      <p:nvGrpSpPr>
        <p:cNvPr id="1" name=""/>
        <p:cNvGrpSpPr/>
        <p:nvPr/>
      </p:nvGrpSpPr>
      <p:grpSpPr>
        <a:xfrm>
          <a:off x="0" y="0"/>
          <a:ext cx="0" cy="0"/>
          <a:chOff x="0" y="0"/>
          <a:chExt cx="0" cy="0"/>
        </a:xfrm>
      </p:grpSpPr>
      <p:cxnSp>
        <p:nvCxnSpPr>
          <p:cNvPr id="4" name="Gerade Verbindung 3"/>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ctr">
              <a:defRPr sz="3200" b="1" spc="0">
                <a:solidFill>
                  <a:schemeClr val="tx2"/>
                </a:solidFill>
                <a:latin typeface="+mj-lt"/>
                <a:cs typeface="Arial" panose="020B0604020202020204" pitchFamily="34" charset="0"/>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6" name="Subtitle 2"/>
          <p:cNvSpPr>
            <a:spLocks noGrp="1"/>
          </p:cNvSpPr>
          <p:nvPr>
            <p:ph type="subTitle" idx="1"/>
          </p:nvPr>
        </p:nvSpPr>
        <p:spPr>
          <a:xfrm>
            <a:off x="288000" y="2235600"/>
            <a:ext cx="8568000" cy="1241822"/>
          </a:xfrm>
          <a:prstGeom prst="rect">
            <a:avLst/>
          </a:prstGeom>
        </p:spPr>
        <p:txBody>
          <a:bodyPr lIns="0" tIns="0" rIns="0" bIns="0"/>
          <a:lstStyle>
            <a:lvl1pPr marL="0" indent="0" algn="ctr">
              <a:lnSpc>
                <a:spcPct val="100000"/>
              </a:lnSpc>
              <a:buNone/>
              <a:defRPr sz="2000" spc="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endParaRPr lang="en-US" dirty="0"/>
          </a:p>
        </p:txBody>
      </p:sp>
      <p:sp>
        <p:nvSpPr>
          <p:cNvPr id="3" name="Bildplatzhalter 2"/>
          <p:cNvSpPr>
            <a:spLocks noGrp="1"/>
          </p:cNvSpPr>
          <p:nvPr>
            <p:ph type="pic" sz="quarter" idx="11"/>
          </p:nvPr>
        </p:nvSpPr>
        <p:spPr>
          <a:xfrm>
            <a:off x="0" y="0"/>
            <a:ext cx="9144000" cy="1703487"/>
          </a:xfrm>
          <a:prstGeom prst="rect">
            <a:avLst/>
          </a:prstGeom>
        </p:spPr>
        <p:txBody>
          <a:bodyPr/>
          <a:lstStyle>
            <a:lvl1pPr marL="0" indent="0">
              <a:buNone/>
              <a:defRPr/>
            </a:lvl1pPr>
          </a:lstStyle>
          <a:p>
            <a:pPr lvl="0"/>
            <a:endParaRPr lang="en-US" noProof="0"/>
          </a:p>
        </p:txBody>
      </p: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hteck 6"/>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201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_list">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Gerader Verbinder 9"/>
          <p:cNvCxnSpPr/>
          <p:nvPr/>
        </p:nvCxnSpPr>
        <p:spPr>
          <a:xfrm>
            <a:off x="287339" y="22776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l">
              <a:defRPr sz="3200" b="1" spc="0">
                <a:solidFill>
                  <a:schemeClr val="tx2"/>
                </a:solidFill>
                <a:latin typeface="+mj-lt"/>
                <a:cs typeface="Arial" panose="020B0604020202020204" pitchFamily="34" charset="0"/>
              </a:defRPr>
            </a:lvl1pPr>
          </a:lstStyle>
          <a:p>
            <a:r>
              <a:rPr lang="en-US" noProof="0"/>
              <a:t>Titelmasterformat durch Klicken bearbeiten</a:t>
            </a:r>
          </a:p>
        </p:txBody>
      </p:sp>
      <p:sp>
        <p:nvSpPr>
          <p:cNvPr id="19" name="Textplatzhalter 11"/>
          <p:cNvSpPr>
            <a:spLocks noGrp="1"/>
          </p:cNvSpPr>
          <p:nvPr>
            <p:ph type="body" sz="quarter" idx="13" hasCustomPrompt="1"/>
          </p:nvPr>
        </p:nvSpPr>
        <p:spPr>
          <a:xfrm>
            <a:off x="287991" y="2397600"/>
            <a:ext cx="8569325" cy="2232000"/>
          </a:xfrm>
          <a:prstGeom prst="rect">
            <a:avLst/>
          </a:prstGeom>
        </p:spPr>
        <p:txBody>
          <a:bodyPr lIns="0" tIns="0" rIns="0" bIns="0" anchor="t" anchorCtr="0"/>
          <a:lstStyle>
            <a:lvl1pPr marL="215900" indent="-215900">
              <a:lnSpc>
                <a:spcPct val="125000"/>
              </a:lnSpc>
              <a:buFont typeface="Wingdings" pitchFamily="2" charset="2"/>
              <a:buChar char="§"/>
              <a:defRPr/>
            </a:lvl1pPr>
            <a:lvl2pPr marL="215900" indent="0">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Chapter / Section / Topic 1</a:t>
            </a:r>
          </a:p>
          <a:p>
            <a:pPr lvl="0"/>
            <a:r>
              <a:rPr lang="en-US" noProof="0"/>
              <a:t>Chapter / Section / Topic 2</a:t>
            </a:r>
          </a:p>
          <a:p>
            <a:pPr lvl="0"/>
            <a:r>
              <a:rPr lang="en-US" noProof="0"/>
              <a:t>Chapter / Section / Topic 3</a:t>
            </a:r>
          </a:p>
          <a:p>
            <a:pPr lvl="0"/>
            <a:r>
              <a:rPr lang="en-US" noProof="0"/>
              <a:t>Chapter / Section / Topic 4</a:t>
            </a:r>
          </a:p>
          <a:p>
            <a:pPr lvl="0"/>
            <a:r>
              <a:rPr lang="en-US" noProof="0"/>
              <a:t>Chapter / Section / Topic 5</a:t>
            </a:r>
          </a:p>
          <a:p>
            <a:pPr marL="215900" marR="0" lvl="0" indent="-215900" algn="l" defTabSz="215900" rtl="0" eaLnBrk="0" fontAlgn="base" latinLnBrk="0" hangingPunct="0">
              <a:lnSpc>
                <a:spcPct val="125000"/>
              </a:lnSpc>
              <a:spcBef>
                <a:spcPct val="0"/>
              </a:spcBef>
              <a:spcAft>
                <a:spcPct val="0"/>
              </a:spcAft>
              <a:buClr>
                <a:schemeClr val="tx2"/>
              </a:buClr>
              <a:buSzTx/>
              <a:buFont typeface="Wingdings" pitchFamily="2" charset="2"/>
              <a:buChar char="§"/>
              <a:tabLst>
                <a:tab pos="215900" algn="l"/>
              </a:tabLst>
              <a:defRPr/>
            </a:pPr>
            <a:r>
              <a:rPr lang="en-US" noProof="0"/>
              <a:t>Chapter / Section / Topic 6</a:t>
            </a:r>
          </a:p>
        </p:txBody>
      </p:sp>
    </p:spTree>
    <p:extLst>
      <p:ext uri="{BB962C8B-B14F-4D97-AF65-F5344CB8AC3E}">
        <p14:creationId xmlns:p14="http://schemas.microsoft.com/office/powerpoint/2010/main" val="308103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6E409-5114-43A2-BE94-52C554824367}"/>
              </a:ext>
            </a:extLst>
          </p:cNvPr>
          <p:cNvSpPr>
            <a:spLocks noGrp="1"/>
          </p:cNvSpPr>
          <p:nvPr>
            <p:ph type="title"/>
          </p:nvPr>
        </p:nvSpPr>
        <p:spPr/>
        <p:txBody>
          <a:bodyPr/>
          <a:lstStyle/>
          <a:p>
            <a:r>
              <a:rPr lang="en-US" noProof="0"/>
              <a:t>Mastertitelformat bearbeiten</a:t>
            </a:r>
          </a:p>
        </p:txBody>
      </p:sp>
    </p:spTree>
    <p:extLst>
      <p:ext uri="{BB962C8B-B14F-4D97-AF65-F5344CB8AC3E}">
        <p14:creationId xmlns:p14="http://schemas.microsoft.com/office/powerpoint/2010/main" val="162828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SubTtl_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A7B9FC09-C093-493F-BD81-DF5D141626C6}"/>
              </a:ext>
            </a:extLst>
          </p:cNvPr>
          <p:cNvSpPr>
            <a:spLocks noGrp="1"/>
          </p:cNvSpPr>
          <p:nvPr>
            <p:ph type="body" sz="quarter" idx="13" hasCustomPrompt="1"/>
          </p:nvPr>
        </p:nvSpPr>
        <p:spPr>
          <a:xfrm>
            <a:off x="287999" y="972000"/>
            <a:ext cx="8568000" cy="3348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300"/>
              </a:spcAft>
              <a:buSzPct val="90000"/>
              <a:buFont typeface="Wingdings" pitchFamily="2" charset="2"/>
              <a:buChar char="§"/>
              <a:defRPr/>
            </a:lvl2pPr>
            <a:lvl3pPr marL="647700" indent="-215900">
              <a:lnSpc>
                <a:spcPct val="110000"/>
              </a:lnSpc>
              <a:spcAft>
                <a:spcPts val="300"/>
              </a:spcAft>
              <a:buFont typeface="Wingdings" pitchFamily="2" charset="2"/>
              <a:buChar char="§"/>
              <a:defRPr/>
            </a:lvl3pPr>
            <a:lvl4pPr marL="863600" indent="-215900">
              <a:lnSpc>
                <a:spcPct val="110000"/>
              </a:lnSpc>
              <a:spcAft>
                <a:spcPts val="300"/>
              </a:spcAft>
              <a:buSzPct val="70000"/>
              <a:buFont typeface="Wingdings" pitchFamily="2" charset="2"/>
              <a:buChar char="§"/>
              <a:defRPr/>
            </a:lvl4pPr>
          </a:lstStyle>
          <a:p>
            <a:pPr lvl="0"/>
            <a:r>
              <a:rPr lang="en-US" noProof="0" dirty="0"/>
              <a:t>Textmasterformate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314046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BoxDot_TextBoxList_subTt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p:nvPr>
        </p:nvSpPr>
        <p:spPr>
          <a:xfrm>
            <a:off x="288000" y="1296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p:nvPr>
        </p:nvSpPr>
        <p:spPr>
          <a:xfrm>
            <a:off x="288000" y="1620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8">
            <a:extLst>
              <a:ext uri="{FF2B5EF4-FFF2-40B4-BE49-F238E27FC236}">
                <a16:creationId xmlns:a16="http://schemas.microsoft.com/office/drawing/2014/main" id="{4D3A4C69-70D3-4A14-A6EB-4E9E584E214B}"/>
              </a:ext>
            </a:extLst>
          </p:cNvPr>
          <p:cNvSpPr>
            <a:spLocks noGrp="1"/>
          </p:cNvSpPr>
          <p:nvPr>
            <p:ph type="body" sz="quarter" idx="26"/>
          </p:nvPr>
        </p:nvSpPr>
        <p:spPr>
          <a:xfrm>
            <a:off x="288000" y="1944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Textplatzhalter 8">
            <a:extLst>
              <a:ext uri="{FF2B5EF4-FFF2-40B4-BE49-F238E27FC236}">
                <a16:creationId xmlns:a16="http://schemas.microsoft.com/office/drawing/2014/main" id="{3EAE6F08-A140-4F14-B796-175508C90C17}"/>
              </a:ext>
            </a:extLst>
          </p:cNvPr>
          <p:cNvSpPr>
            <a:spLocks noGrp="1"/>
          </p:cNvSpPr>
          <p:nvPr>
            <p:ph type="body" sz="quarter" idx="27"/>
          </p:nvPr>
        </p:nvSpPr>
        <p:spPr>
          <a:xfrm>
            <a:off x="288000" y="2268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p:nvPr>
        </p:nvSpPr>
        <p:spPr>
          <a:xfrm>
            <a:off x="288000" y="2592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1" name="Textplatzhalter 8">
            <a:extLst>
              <a:ext uri="{FF2B5EF4-FFF2-40B4-BE49-F238E27FC236}">
                <a16:creationId xmlns:a16="http://schemas.microsoft.com/office/drawing/2014/main" id="{975BCF9B-9CC3-4E53-9B7C-3188D58C2A4B}"/>
              </a:ext>
            </a:extLst>
          </p:cNvPr>
          <p:cNvSpPr>
            <a:spLocks noGrp="1"/>
          </p:cNvSpPr>
          <p:nvPr>
            <p:ph type="body" sz="quarter" idx="29"/>
          </p:nvPr>
        </p:nvSpPr>
        <p:spPr>
          <a:xfrm>
            <a:off x="288000" y="2916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2" name="Textplatzhalter 8">
            <a:extLst>
              <a:ext uri="{FF2B5EF4-FFF2-40B4-BE49-F238E27FC236}">
                <a16:creationId xmlns:a16="http://schemas.microsoft.com/office/drawing/2014/main" id="{74ACB194-6F4F-4869-A6ED-AED4E42BA571}"/>
              </a:ext>
            </a:extLst>
          </p:cNvPr>
          <p:cNvSpPr>
            <a:spLocks noGrp="1"/>
          </p:cNvSpPr>
          <p:nvPr>
            <p:ph type="body" sz="quarter" idx="30"/>
          </p:nvPr>
        </p:nvSpPr>
        <p:spPr>
          <a:xfrm>
            <a:off x="288000" y="3240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3" name="Textplatzhalter 8">
            <a:extLst>
              <a:ext uri="{FF2B5EF4-FFF2-40B4-BE49-F238E27FC236}">
                <a16:creationId xmlns:a16="http://schemas.microsoft.com/office/drawing/2014/main" id="{60885CC3-C9CF-49D6-888C-75602E5648E3}"/>
              </a:ext>
            </a:extLst>
          </p:cNvPr>
          <p:cNvSpPr>
            <a:spLocks noGrp="1"/>
          </p:cNvSpPr>
          <p:nvPr>
            <p:ph type="body" sz="quarter" idx="31"/>
          </p:nvPr>
        </p:nvSpPr>
        <p:spPr>
          <a:xfrm>
            <a:off x="288000" y="3564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4" name="Textplatzhalter 8">
            <a:extLst>
              <a:ext uri="{FF2B5EF4-FFF2-40B4-BE49-F238E27FC236}">
                <a16:creationId xmlns:a16="http://schemas.microsoft.com/office/drawing/2014/main" id="{DA18FB00-879E-45B7-86C3-C27EB9CA13F7}"/>
              </a:ext>
            </a:extLst>
          </p:cNvPr>
          <p:cNvSpPr>
            <a:spLocks noGrp="1"/>
          </p:cNvSpPr>
          <p:nvPr>
            <p:ph type="body" sz="quarter" idx="32"/>
          </p:nvPr>
        </p:nvSpPr>
        <p:spPr>
          <a:xfrm>
            <a:off x="1296000" y="1296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6" name="Textplatzhalter 8">
            <a:extLst>
              <a:ext uri="{FF2B5EF4-FFF2-40B4-BE49-F238E27FC236}">
                <a16:creationId xmlns:a16="http://schemas.microsoft.com/office/drawing/2014/main" id="{5B1448BC-E0AB-496F-86C1-9D808305D207}"/>
              </a:ext>
            </a:extLst>
          </p:cNvPr>
          <p:cNvSpPr>
            <a:spLocks noGrp="1"/>
          </p:cNvSpPr>
          <p:nvPr>
            <p:ph type="body" sz="quarter" idx="33"/>
          </p:nvPr>
        </p:nvSpPr>
        <p:spPr>
          <a:xfrm>
            <a:off x="1296000" y="1620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7" name="Textplatzhalter 8">
            <a:extLst>
              <a:ext uri="{FF2B5EF4-FFF2-40B4-BE49-F238E27FC236}">
                <a16:creationId xmlns:a16="http://schemas.microsoft.com/office/drawing/2014/main" id="{1D6BD679-8384-4679-A727-7DC8117CCFB5}"/>
              </a:ext>
            </a:extLst>
          </p:cNvPr>
          <p:cNvSpPr>
            <a:spLocks noGrp="1"/>
          </p:cNvSpPr>
          <p:nvPr>
            <p:ph type="body" sz="quarter" idx="34"/>
          </p:nvPr>
        </p:nvSpPr>
        <p:spPr>
          <a:xfrm>
            <a:off x="1296000" y="1944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8" name="Textplatzhalter 8">
            <a:extLst>
              <a:ext uri="{FF2B5EF4-FFF2-40B4-BE49-F238E27FC236}">
                <a16:creationId xmlns:a16="http://schemas.microsoft.com/office/drawing/2014/main" id="{12B03C08-4FA7-4E38-A828-B6B240DB786C}"/>
              </a:ext>
            </a:extLst>
          </p:cNvPr>
          <p:cNvSpPr>
            <a:spLocks noGrp="1"/>
          </p:cNvSpPr>
          <p:nvPr>
            <p:ph type="body" sz="quarter" idx="35"/>
          </p:nvPr>
        </p:nvSpPr>
        <p:spPr>
          <a:xfrm>
            <a:off x="1296000" y="2268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9" name="Textplatzhalter 8">
            <a:extLst>
              <a:ext uri="{FF2B5EF4-FFF2-40B4-BE49-F238E27FC236}">
                <a16:creationId xmlns:a16="http://schemas.microsoft.com/office/drawing/2014/main" id="{F6829CB5-C599-46E4-8AD6-65BDC7B70E76}"/>
              </a:ext>
            </a:extLst>
          </p:cNvPr>
          <p:cNvSpPr>
            <a:spLocks noGrp="1"/>
          </p:cNvSpPr>
          <p:nvPr>
            <p:ph type="body" sz="quarter" idx="36"/>
          </p:nvPr>
        </p:nvSpPr>
        <p:spPr>
          <a:xfrm>
            <a:off x="1296000" y="2592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0" name="Textplatzhalter 8">
            <a:extLst>
              <a:ext uri="{FF2B5EF4-FFF2-40B4-BE49-F238E27FC236}">
                <a16:creationId xmlns:a16="http://schemas.microsoft.com/office/drawing/2014/main" id="{BEE87C75-B7EF-4CF7-AED0-93B41AB4B634}"/>
              </a:ext>
            </a:extLst>
          </p:cNvPr>
          <p:cNvSpPr>
            <a:spLocks noGrp="1"/>
          </p:cNvSpPr>
          <p:nvPr>
            <p:ph type="body" sz="quarter" idx="37"/>
          </p:nvPr>
        </p:nvSpPr>
        <p:spPr>
          <a:xfrm>
            <a:off x="1296000" y="2916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1" name="Textplatzhalter 8">
            <a:extLst>
              <a:ext uri="{FF2B5EF4-FFF2-40B4-BE49-F238E27FC236}">
                <a16:creationId xmlns:a16="http://schemas.microsoft.com/office/drawing/2014/main" id="{17C571D1-1865-4BD6-AAB4-6D6A980E518B}"/>
              </a:ext>
            </a:extLst>
          </p:cNvPr>
          <p:cNvSpPr>
            <a:spLocks noGrp="1"/>
          </p:cNvSpPr>
          <p:nvPr>
            <p:ph type="body" sz="quarter" idx="38"/>
          </p:nvPr>
        </p:nvSpPr>
        <p:spPr>
          <a:xfrm>
            <a:off x="1296000" y="3240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2" name="Textplatzhalter 8">
            <a:extLst>
              <a:ext uri="{FF2B5EF4-FFF2-40B4-BE49-F238E27FC236}">
                <a16:creationId xmlns:a16="http://schemas.microsoft.com/office/drawing/2014/main" id="{95DC1976-2FA8-4D9A-B7B7-D32863810D11}"/>
              </a:ext>
            </a:extLst>
          </p:cNvPr>
          <p:cNvSpPr>
            <a:spLocks noGrp="1"/>
          </p:cNvSpPr>
          <p:nvPr>
            <p:ph type="body" sz="quarter" idx="39"/>
          </p:nvPr>
        </p:nvSpPr>
        <p:spPr>
          <a:xfrm>
            <a:off x="1296000" y="3564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5788582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bTl_3T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296000" y="648000"/>
            <a:ext cx="756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Tasks x</a:t>
            </a:r>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hasCustomPrompt="1"/>
          </p:nvPr>
        </p:nvSpPr>
        <p:spPr>
          <a:xfrm>
            <a:off x="288000" y="1728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x.1</a:t>
            </a:r>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hasCustomPrompt="1"/>
          </p:nvPr>
        </p:nvSpPr>
        <p:spPr>
          <a:xfrm>
            <a:off x="288000" y="2664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x.2</a:t>
            </a:r>
          </a:p>
        </p:txBody>
      </p:sp>
      <p:sp>
        <p:nvSpPr>
          <p:cNvPr id="13" name="Textplatzhalter 8">
            <a:extLst>
              <a:ext uri="{FF2B5EF4-FFF2-40B4-BE49-F238E27FC236}">
                <a16:creationId xmlns:a16="http://schemas.microsoft.com/office/drawing/2014/main" id="{60885CC3-C9CF-49D6-888C-75602E5648E3}"/>
              </a:ext>
            </a:extLst>
          </p:cNvPr>
          <p:cNvSpPr>
            <a:spLocks noGrp="1"/>
          </p:cNvSpPr>
          <p:nvPr>
            <p:ph type="body" sz="quarter" idx="31" hasCustomPrompt="1"/>
          </p:nvPr>
        </p:nvSpPr>
        <p:spPr>
          <a:xfrm>
            <a:off x="288000" y="3600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x.3</a:t>
            </a:r>
          </a:p>
        </p:txBody>
      </p:sp>
      <p:sp>
        <p:nvSpPr>
          <p:cNvPr id="23" name="Textplatzhalter 11">
            <a:extLst>
              <a:ext uri="{FF2B5EF4-FFF2-40B4-BE49-F238E27FC236}">
                <a16:creationId xmlns:a16="http://schemas.microsoft.com/office/drawing/2014/main" id="{90231AB7-7169-4443-B7C7-91A479A8A78A}"/>
              </a:ext>
            </a:extLst>
          </p:cNvPr>
          <p:cNvSpPr>
            <a:spLocks noGrp="1"/>
          </p:cNvSpPr>
          <p:nvPr>
            <p:ph type="body" sz="quarter" idx="13" hasCustomPrompt="1"/>
          </p:nvPr>
        </p:nvSpPr>
        <p:spPr>
          <a:xfrm>
            <a:off x="287991" y="1008000"/>
            <a:ext cx="8569325" cy="57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6" name="Textplatzhalter 11">
            <a:extLst>
              <a:ext uri="{FF2B5EF4-FFF2-40B4-BE49-F238E27FC236}">
                <a16:creationId xmlns:a16="http://schemas.microsoft.com/office/drawing/2014/main" id="{8DA2AF58-D29C-455E-93D4-5180D43B0772}"/>
              </a:ext>
            </a:extLst>
          </p:cNvPr>
          <p:cNvSpPr>
            <a:spLocks noGrp="1"/>
          </p:cNvSpPr>
          <p:nvPr>
            <p:ph type="body" sz="quarter" idx="40" hasCustomPrompt="1"/>
          </p:nvPr>
        </p:nvSpPr>
        <p:spPr>
          <a:xfrm>
            <a:off x="1296000" y="1724810"/>
            <a:ext cx="7560000" cy="864000"/>
          </a:xfrm>
          <a:prstGeom prst="rect">
            <a:avLst/>
          </a:prstGeom>
        </p:spPr>
        <p:txBody>
          <a:bodyPr lIns="0" tIns="0" rIns="0" bIns="0" anchor="t"/>
          <a:lstStyle>
            <a:lvl1pPr marL="215900" indent="-215900">
              <a:lnSpc>
                <a:spcPct val="100000"/>
              </a:lnSpc>
              <a:spcBef>
                <a:spcPts val="300"/>
              </a:spcBef>
              <a:spcAft>
                <a:spcPts val="300"/>
              </a:spcAft>
              <a:buFont typeface="Wingdings" pitchFamily="2" charset="2"/>
              <a:buChar char="§"/>
              <a:defRPr/>
            </a:lvl1pPr>
            <a:lvl2pPr marL="431800" indent="-215900">
              <a:lnSpc>
                <a:spcPct val="100000"/>
              </a:lnSpc>
              <a:spcAft>
                <a:spcPts val="2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7" name="Textplatzhalter 11">
            <a:extLst>
              <a:ext uri="{FF2B5EF4-FFF2-40B4-BE49-F238E27FC236}">
                <a16:creationId xmlns:a16="http://schemas.microsoft.com/office/drawing/2014/main" id="{8D4C74C7-2282-44B3-962C-F4359598411D}"/>
              </a:ext>
            </a:extLst>
          </p:cNvPr>
          <p:cNvSpPr>
            <a:spLocks noGrp="1"/>
          </p:cNvSpPr>
          <p:nvPr>
            <p:ph type="body" sz="quarter" idx="41" hasCustomPrompt="1"/>
          </p:nvPr>
        </p:nvSpPr>
        <p:spPr>
          <a:xfrm>
            <a:off x="1296000" y="2664000"/>
            <a:ext cx="7560000" cy="864000"/>
          </a:xfrm>
          <a:prstGeom prst="rect">
            <a:avLst/>
          </a:prstGeom>
        </p:spPr>
        <p:txBody>
          <a:bodyPr lIns="0" tIns="0" rIns="0" bIns="0" anchor="t"/>
          <a:lstStyle>
            <a:lvl1pPr marL="215900" indent="-215900">
              <a:lnSpc>
                <a:spcPct val="100000"/>
              </a:lnSpc>
              <a:spcBef>
                <a:spcPts val="300"/>
              </a:spcBef>
              <a:spcAft>
                <a:spcPts val="300"/>
              </a:spcAft>
              <a:buFont typeface="Wingdings" pitchFamily="2" charset="2"/>
              <a:buChar char="§"/>
              <a:defRPr/>
            </a:lvl1pPr>
            <a:lvl2pPr marL="431800" indent="-215900">
              <a:lnSpc>
                <a:spcPct val="100000"/>
              </a:lnSpc>
              <a:spcAft>
                <a:spcPts val="2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8" name="Textplatzhalter 11">
            <a:extLst>
              <a:ext uri="{FF2B5EF4-FFF2-40B4-BE49-F238E27FC236}">
                <a16:creationId xmlns:a16="http://schemas.microsoft.com/office/drawing/2014/main" id="{DA021D71-710D-433C-8131-EB78003BD04A}"/>
              </a:ext>
            </a:extLst>
          </p:cNvPr>
          <p:cNvSpPr>
            <a:spLocks noGrp="1"/>
          </p:cNvSpPr>
          <p:nvPr>
            <p:ph type="body" sz="quarter" idx="42" hasCustomPrompt="1"/>
          </p:nvPr>
        </p:nvSpPr>
        <p:spPr>
          <a:xfrm>
            <a:off x="1296000" y="3600000"/>
            <a:ext cx="7560000" cy="864000"/>
          </a:xfrm>
          <a:prstGeom prst="rect">
            <a:avLst/>
          </a:prstGeom>
        </p:spPr>
        <p:txBody>
          <a:bodyPr lIns="0" tIns="0" rIns="0" bIns="0" anchor="t"/>
          <a:lstStyle>
            <a:lvl1pPr marL="215900" indent="-215900">
              <a:lnSpc>
                <a:spcPct val="100000"/>
              </a:lnSpc>
              <a:spcBef>
                <a:spcPts val="300"/>
              </a:spcBef>
              <a:spcAft>
                <a:spcPts val="0"/>
              </a:spcAft>
              <a:buFont typeface="Wingdings" pitchFamily="2" charset="2"/>
              <a:buChar char="§"/>
              <a:defRPr/>
            </a:lvl1pPr>
            <a:lvl2pPr marL="431800" indent="-215900">
              <a:lnSpc>
                <a:spcPct val="100000"/>
              </a:lnSpc>
              <a:spcAft>
                <a:spcPts val="0"/>
              </a:spcAft>
              <a:buSzPct val="90000"/>
              <a:buFont typeface="Wingdings" pitchFamily="2" charset="2"/>
              <a:buChar char="§"/>
              <a:defRPr/>
            </a:lvl2pPr>
            <a:lvl3pPr marL="647700" indent="-215900">
              <a:lnSpc>
                <a:spcPct val="100000"/>
              </a:lnSpc>
              <a:spcAft>
                <a:spcPts val="0"/>
              </a:spcAft>
              <a:buFont typeface="Wingdings" pitchFamily="2" charset="2"/>
              <a:buChar char="§"/>
              <a:defRPr/>
            </a:lvl3pPr>
            <a:lvl4pPr marL="863600" indent="-215900">
              <a:lnSpc>
                <a:spcPct val="100000"/>
              </a:lnSpc>
              <a:spcAft>
                <a:spcPts val="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74106829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bTl_2sl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656000" y="648000"/>
            <a:ext cx="720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Solutions x</a:t>
            </a:r>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hasCustomPrompt="1"/>
          </p:nvPr>
        </p:nvSpPr>
        <p:spPr>
          <a:xfrm>
            <a:off x="288000" y="1080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x.1</a:t>
            </a:r>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hasCustomPrompt="1"/>
          </p:nvPr>
        </p:nvSpPr>
        <p:spPr>
          <a:xfrm>
            <a:off x="288000" y="2664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x.2</a:t>
            </a:r>
          </a:p>
        </p:txBody>
      </p:sp>
      <p:sp>
        <p:nvSpPr>
          <p:cNvPr id="12" name="Bildplatzhalter 3">
            <a:extLst>
              <a:ext uri="{FF2B5EF4-FFF2-40B4-BE49-F238E27FC236}">
                <a16:creationId xmlns:a16="http://schemas.microsoft.com/office/drawing/2014/main" id="{D063EBF7-AF61-4DE7-88F0-6B97FAE4DF27}"/>
              </a:ext>
            </a:extLst>
          </p:cNvPr>
          <p:cNvSpPr>
            <a:spLocks noGrp="1"/>
          </p:cNvSpPr>
          <p:nvPr>
            <p:ph type="pic" sz="quarter" idx="16" hasCustomPrompt="1"/>
          </p:nvPr>
        </p:nvSpPr>
        <p:spPr>
          <a:xfrm>
            <a:off x="6264000" y="1080000"/>
            <a:ext cx="2592000" cy="1440000"/>
          </a:xfrm>
          <a:prstGeom prst="rect">
            <a:avLst/>
          </a:prstGeom>
        </p:spPr>
        <p:txBody>
          <a:bodyPr anchor="ctr"/>
          <a:lstStyle>
            <a:lvl1pPr marL="0" indent="0">
              <a:buNone/>
              <a:defRPr baseline="0"/>
            </a:lvl1pPr>
          </a:lstStyle>
          <a:p>
            <a:pPr lvl="0"/>
            <a:r>
              <a:rPr lang="en-US" noProof="0"/>
              <a:t>Bild (16:9)</a:t>
            </a:r>
          </a:p>
        </p:txBody>
      </p:sp>
      <p:sp>
        <p:nvSpPr>
          <p:cNvPr id="15" name="Bildplatzhalter 3">
            <a:extLst>
              <a:ext uri="{FF2B5EF4-FFF2-40B4-BE49-F238E27FC236}">
                <a16:creationId xmlns:a16="http://schemas.microsoft.com/office/drawing/2014/main" id="{24E98519-5BCE-494F-B03C-E1AA1FC85649}"/>
              </a:ext>
            </a:extLst>
          </p:cNvPr>
          <p:cNvSpPr>
            <a:spLocks noGrp="1"/>
          </p:cNvSpPr>
          <p:nvPr>
            <p:ph type="pic" sz="quarter" idx="37" hasCustomPrompt="1"/>
          </p:nvPr>
        </p:nvSpPr>
        <p:spPr>
          <a:xfrm>
            <a:off x="6264000" y="2664000"/>
            <a:ext cx="2592000" cy="1440000"/>
          </a:xfrm>
          <a:prstGeom prst="rect">
            <a:avLst/>
          </a:prstGeom>
        </p:spPr>
        <p:txBody>
          <a:bodyPr anchor="ctr"/>
          <a:lstStyle>
            <a:lvl1pPr marL="0" indent="0">
              <a:buNone/>
              <a:defRPr baseline="0"/>
            </a:lvl1pPr>
          </a:lstStyle>
          <a:p>
            <a:pPr lvl="0"/>
            <a:r>
              <a:rPr lang="en-US" noProof="0"/>
              <a:t>Bild (16:9)</a:t>
            </a:r>
          </a:p>
        </p:txBody>
      </p:sp>
      <p:sp>
        <p:nvSpPr>
          <p:cNvPr id="17" name="Textplatzhalter 11">
            <a:extLst>
              <a:ext uri="{FF2B5EF4-FFF2-40B4-BE49-F238E27FC236}">
                <a16:creationId xmlns:a16="http://schemas.microsoft.com/office/drawing/2014/main" id="{A3F9EE9E-D0A5-424D-B0AF-CBD31A9FF373}"/>
              </a:ext>
            </a:extLst>
          </p:cNvPr>
          <p:cNvSpPr>
            <a:spLocks noGrp="1"/>
          </p:cNvSpPr>
          <p:nvPr>
            <p:ph type="body" sz="quarter" idx="40" hasCustomPrompt="1"/>
          </p:nvPr>
        </p:nvSpPr>
        <p:spPr>
          <a:xfrm>
            <a:off x="1656000" y="1080000"/>
            <a:ext cx="4464000" cy="14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18" name="Textplatzhalter 11">
            <a:extLst>
              <a:ext uri="{FF2B5EF4-FFF2-40B4-BE49-F238E27FC236}">
                <a16:creationId xmlns:a16="http://schemas.microsoft.com/office/drawing/2014/main" id="{EBDD11D0-D2AA-4AFB-8BCB-4DA92BC3A969}"/>
              </a:ext>
            </a:extLst>
          </p:cNvPr>
          <p:cNvSpPr>
            <a:spLocks noGrp="1"/>
          </p:cNvSpPr>
          <p:nvPr>
            <p:ph type="body" sz="quarter" idx="41" hasCustomPrompt="1"/>
          </p:nvPr>
        </p:nvSpPr>
        <p:spPr>
          <a:xfrm>
            <a:off x="1656000" y="2664000"/>
            <a:ext cx="4464000" cy="14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486967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bTl_1slt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656000" y="648000"/>
            <a:ext cx="720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x.i</a:t>
            </a:r>
          </a:p>
        </p:txBody>
      </p:sp>
      <p:sp>
        <p:nvSpPr>
          <p:cNvPr id="12" name="Bildplatzhalter 3">
            <a:extLst>
              <a:ext uri="{FF2B5EF4-FFF2-40B4-BE49-F238E27FC236}">
                <a16:creationId xmlns:a16="http://schemas.microsoft.com/office/drawing/2014/main" id="{D063EBF7-AF61-4DE7-88F0-6B97FAE4DF27}"/>
              </a:ext>
            </a:extLst>
          </p:cNvPr>
          <p:cNvSpPr>
            <a:spLocks noGrp="1"/>
          </p:cNvSpPr>
          <p:nvPr>
            <p:ph type="pic" sz="quarter" idx="16" hasCustomPrompt="1"/>
          </p:nvPr>
        </p:nvSpPr>
        <p:spPr>
          <a:xfrm>
            <a:off x="4752000" y="972000"/>
            <a:ext cx="4104000" cy="3492000"/>
          </a:xfrm>
          <a:prstGeom prst="rect">
            <a:avLst/>
          </a:prstGeom>
        </p:spPr>
        <p:txBody>
          <a:bodyPr anchor="ctr"/>
          <a:lstStyle>
            <a:lvl1pPr marL="0" indent="0">
              <a:buNone/>
              <a:defRPr baseline="0"/>
            </a:lvl1pPr>
          </a:lstStyle>
          <a:p>
            <a:pPr lvl="0"/>
            <a:r>
              <a:rPr lang="en-US" noProof="0"/>
              <a:t>Bild (16:9)</a:t>
            </a:r>
          </a:p>
        </p:txBody>
      </p:sp>
      <p:sp>
        <p:nvSpPr>
          <p:cNvPr id="17" name="Textplatzhalter 11">
            <a:extLst>
              <a:ext uri="{FF2B5EF4-FFF2-40B4-BE49-F238E27FC236}">
                <a16:creationId xmlns:a16="http://schemas.microsoft.com/office/drawing/2014/main" id="{A3F9EE9E-D0A5-424D-B0AF-CBD31A9FF373}"/>
              </a:ext>
            </a:extLst>
          </p:cNvPr>
          <p:cNvSpPr>
            <a:spLocks noGrp="1"/>
          </p:cNvSpPr>
          <p:nvPr>
            <p:ph type="body" sz="quarter" idx="40"/>
          </p:nvPr>
        </p:nvSpPr>
        <p:spPr>
          <a:xfrm>
            <a:off x="288000" y="972000"/>
            <a:ext cx="4320000" cy="3492000"/>
          </a:xfrm>
          <a:prstGeom prst="rect">
            <a:avLst/>
          </a:prstGeom>
        </p:spPr>
        <p:txBody>
          <a:bodyPr lIns="0" tIns="0" rIns="0" bIns="0" anchor="t"/>
          <a:lstStyle>
            <a:lvl1pPr marL="0" indent="0">
              <a:lnSpc>
                <a:spcPct val="110000"/>
              </a:lnSpc>
              <a:spcBef>
                <a:spcPts val="0"/>
              </a:spcBef>
              <a:spcAft>
                <a:spcPts val="600"/>
              </a:spcAft>
              <a:buFont typeface="Wingdings" pitchFamily="2" charset="2"/>
              <a:buNone/>
              <a:defRPr sz="1600">
                <a:latin typeface="Courier New" panose="02070309020205020404" pitchFamily="49" charset="0"/>
                <a:cs typeface="Courier New" panose="02070309020205020404" pitchFamily="49" charset="0"/>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endParaRPr lang="en-US" noProof="0"/>
          </a:p>
        </p:txBody>
      </p:sp>
    </p:spTree>
    <p:extLst>
      <p:ext uri="{BB962C8B-B14F-4D97-AF65-F5344CB8AC3E}">
        <p14:creationId xmlns:p14="http://schemas.microsoft.com/office/powerpoint/2010/main" val="349031553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pctr_subTt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1008000"/>
            <a:ext cx="8569325" cy="3312000"/>
          </a:xfrm>
          <a:prstGeom prst="rect">
            <a:avLst/>
          </a:prstGeom>
        </p:spPr>
        <p:txBody>
          <a:bodyP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96818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bTl_L_pctr_R_tex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hasCustomPrompt="1"/>
          </p:nvPr>
        </p:nvSpPr>
        <p:spPr>
          <a:xfrm>
            <a:off x="287339" y="972000"/>
            <a:ext cx="4176000" cy="2340000"/>
          </a:xfrm>
          <a:prstGeom prst="rect">
            <a:avLst/>
          </a:prstGeom>
        </p:spPr>
        <p:txBody>
          <a:bodyPr/>
          <a:lstStyle>
            <a:lvl1pPr marL="0" indent="0">
              <a:buNone/>
              <a:defRPr/>
            </a:lvl1pPr>
          </a:lstStyle>
          <a:p>
            <a:pPr lvl="0"/>
            <a:r>
              <a:rPr lang="en-US" noProof="0" dirty="0"/>
              <a:t>16:9</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6F24B351-395B-4854-91C4-49230593D364}"/>
              </a:ext>
            </a:extLst>
          </p:cNvPr>
          <p:cNvSpPr>
            <a:spLocks noGrp="1"/>
          </p:cNvSpPr>
          <p:nvPr>
            <p:ph type="body" sz="quarter" idx="13" hasCustomPrompt="1"/>
          </p:nvPr>
        </p:nvSpPr>
        <p:spPr>
          <a:xfrm>
            <a:off x="287991" y="3456000"/>
            <a:ext cx="8569325" cy="1152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p:txBody>
      </p:sp>
      <p:sp>
        <p:nvSpPr>
          <p:cNvPr id="8" name="Textplatzhalter 11">
            <a:extLst>
              <a:ext uri="{FF2B5EF4-FFF2-40B4-BE49-F238E27FC236}">
                <a16:creationId xmlns:a16="http://schemas.microsoft.com/office/drawing/2014/main" id="{860C8C61-12BA-4162-9211-FDF295294778}"/>
              </a:ext>
            </a:extLst>
          </p:cNvPr>
          <p:cNvSpPr>
            <a:spLocks noGrp="1"/>
          </p:cNvSpPr>
          <p:nvPr>
            <p:ph type="body" sz="quarter" idx="24" hasCustomPrompt="1"/>
          </p:nvPr>
        </p:nvSpPr>
        <p:spPr>
          <a:xfrm>
            <a:off x="4608000" y="972000"/>
            <a:ext cx="4248000" cy="23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637873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bTl_L_text_R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hasCustomPrompt="1"/>
          </p:nvPr>
        </p:nvSpPr>
        <p:spPr>
          <a:xfrm>
            <a:off x="287339" y="972000"/>
            <a:ext cx="4176000" cy="3600000"/>
          </a:xfrm>
          <a:prstGeom prst="rect">
            <a:avLst/>
          </a:prstGeom>
        </p:spPr>
        <p:txBody>
          <a:bodyPr/>
          <a:lstStyle>
            <a:lvl1pPr marL="0" indent="0">
              <a:buNone/>
              <a:defRPr/>
            </a:lvl1pPr>
          </a:lstStyle>
          <a:p>
            <a:pPr lvl="0"/>
            <a:r>
              <a:rPr lang="en-US" noProof="0" dirty="0"/>
              <a:t>Bild</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11">
            <a:extLst>
              <a:ext uri="{FF2B5EF4-FFF2-40B4-BE49-F238E27FC236}">
                <a16:creationId xmlns:a16="http://schemas.microsoft.com/office/drawing/2014/main" id="{860C8C61-12BA-4162-9211-FDF295294778}"/>
              </a:ext>
            </a:extLst>
          </p:cNvPr>
          <p:cNvSpPr>
            <a:spLocks noGrp="1"/>
          </p:cNvSpPr>
          <p:nvPr>
            <p:ph type="body" sz="quarter" idx="24" hasCustomPrompt="1"/>
          </p:nvPr>
        </p:nvSpPr>
        <p:spPr>
          <a:xfrm>
            <a:off x="4680000" y="972000"/>
            <a:ext cx="4176000" cy="360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86044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_2/3 Foto">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p:nvPr>
        </p:nvSpPr>
        <p:spPr>
          <a:xfrm>
            <a:off x="288000" y="3543675"/>
            <a:ext cx="8568000" cy="405000"/>
          </a:xfrm>
          <a:prstGeom prst="rect">
            <a:avLst/>
          </a:prstGeom>
        </p:spPr>
        <p:txBody>
          <a:bodyPr lIns="0" tIns="0" rIns="0" bIns="0" anchor="t" anchorCtr="0">
            <a:noAutofit/>
          </a:bodyPr>
          <a:lstStyle>
            <a:lvl1pPr algn="ctr">
              <a:defRPr lang="en-US" sz="3200" b="1" spc="-150" baseline="0" dirty="0">
                <a:solidFill>
                  <a:schemeClr val="tx2"/>
                </a:solidFill>
                <a:latin typeface="+mj-lt"/>
              </a:defRPr>
            </a:lvl1pPr>
          </a:lstStyle>
          <a:p>
            <a:pPr lvl="0"/>
            <a:endParaRPr lang="en-US" dirty="0"/>
          </a:p>
        </p:txBody>
      </p:sp>
      <p:sp>
        <p:nvSpPr>
          <p:cNvPr id="11" name="Subtitle 2"/>
          <p:cNvSpPr>
            <a:spLocks noGrp="1"/>
          </p:cNvSpPr>
          <p:nvPr>
            <p:ph type="subTitle" idx="1" hasCustomPrompt="1"/>
          </p:nvPr>
        </p:nvSpPr>
        <p:spPr>
          <a:xfrm>
            <a:off x="288000" y="3913575"/>
            <a:ext cx="8568000" cy="609610"/>
          </a:xfrm>
          <a:prstGeom prst="rect">
            <a:avLst/>
          </a:prstGeom>
        </p:spPr>
        <p:txBody>
          <a:bodyPr lIns="0" tIns="0" rIns="0" bIns="0"/>
          <a:lstStyle>
            <a:lvl1pPr algn="ctr">
              <a:defRPr lang="en-US" sz="2000" spc="0" dirty="0">
                <a:latin typeface="+mj-lt"/>
              </a:defRPr>
            </a:lvl1pPr>
          </a:lstStyle>
          <a:p>
            <a:pPr marL="0" lvl="0" indent="0">
              <a:lnSpc>
                <a:spcPct val="100000"/>
              </a:lnSpc>
              <a:buNone/>
            </a:pPr>
            <a:r>
              <a:rPr lang="de-DE" dirty="0"/>
              <a:t>Formatvorlage </a:t>
            </a:r>
            <a:r>
              <a:rPr lang="en-US" noProof="0" dirty="0"/>
              <a:t>des</a:t>
            </a:r>
            <a:r>
              <a:rPr lang="de-DE" dirty="0"/>
              <a:t> Untertitelmasters durch Klicken bearbeiten</a:t>
            </a:r>
            <a:endParaRPr lang="en-US" dirty="0"/>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val="0"/>
              </a:ext>
            </a:extLst>
          </a:blip>
          <a:srcRect b="9327"/>
          <a:stretch/>
        </p:blipFill>
        <p:spPr>
          <a:xfrm>
            <a:off x="0" y="0"/>
            <a:ext cx="9144000" cy="3435870"/>
          </a:xfrm>
          <a:prstGeom prst="rect">
            <a:avLst/>
          </a:prstGeom>
        </p:spPr>
      </p:pic>
    </p:spTree>
    <p:extLst>
      <p:ext uri="{BB962C8B-B14F-4D97-AF65-F5344CB8AC3E}">
        <p14:creationId xmlns:p14="http://schemas.microsoft.com/office/powerpoint/2010/main" val="1426376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bTl_Text1/3_Text2/3">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dirty="0"/>
              <a:t>Titelmasterformat durch Klicken bearbeiten</a:t>
            </a:r>
            <a:endParaRPr lang="en-US" dirty="0"/>
          </a:p>
        </p:txBody>
      </p:sp>
      <p:sp>
        <p:nvSpPr>
          <p:cNvPr id="6" name="Textplatzhalter 11"/>
          <p:cNvSpPr>
            <a:spLocks noGrp="1"/>
          </p:cNvSpPr>
          <p:nvPr>
            <p:ph type="body" sz="quarter" idx="13"/>
          </p:nvPr>
        </p:nvSpPr>
        <p:spPr>
          <a:xfrm>
            <a:off x="287991" y="1008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dirty="0"/>
          </a:p>
        </p:txBody>
      </p:sp>
      <p:sp>
        <p:nvSpPr>
          <p:cNvPr id="8" name="Textplatzhalter 11"/>
          <p:cNvSpPr>
            <a:spLocks noGrp="1"/>
          </p:cNvSpPr>
          <p:nvPr>
            <p:ph type="body" sz="quarter" idx="24"/>
          </p:nvPr>
        </p:nvSpPr>
        <p:spPr>
          <a:xfrm>
            <a:off x="288000" y="2232000"/>
            <a:ext cx="8569325" cy="2232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465911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bTl_Text1/2_Text1/2">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dirty="0"/>
              <a:t>Titelmasterformat durch Klicken bearbeiten</a:t>
            </a:r>
            <a:endParaRPr lang="en-US" dirty="0"/>
          </a:p>
        </p:txBody>
      </p:sp>
      <p:sp>
        <p:nvSpPr>
          <p:cNvPr id="6" name="Textplatzhalter 11"/>
          <p:cNvSpPr>
            <a:spLocks noGrp="1"/>
          </p:cNvSpPr>
          <p:nvPr>
            <p:ph type="body" sz="quarter" idx="13"/>
          </p:nvPr>
        </p:nvSpPr>
        <p:spPr>
          <a:xfrm>
            <a:off x="287991" y="972000"/>
            <a:ext cx="8569325" cy="1728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dirty="0"/>
          </a:p>
        </p:txBody>
      </p:sp>
      <p:sp>
        <p:nvSpPr>
          <p:cNvPr id="8" name="Textplatzhalter 11"/>
          <p:cNvSpPr>
            <a:spLocks noGrp="1"/>
          </p:cNvSpPr>
          <p:nvPr>
            <p:ph type="body" sz="quarter" idx="24"/>
          </p:nvPr>
        </p:nvSpPr>
        <p:spPr>
          <a:xfrm>
            <a:off x="288000" y="2844000"/>
            <a:ext cx="8569325" cy="1728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923060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bTl_Text1/3_Text1/3_Text_1/3">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dirty="0"/>
              <a:t>Titelmasterformat durch Klicken bearbeiten</a:t>
            </a:r>
            <a:endParaRPr lang="en-US" dirty="0"/>
          </a:p>
        </p:txBody>
      </p:sp>
      <p:sp>
        <p:nvSpPr>
          <p:cNvPr id="6" name="Textplatzhalter 11"/>
          <p:cNvSpPr>
            <a:spLocks noGrp="1"/>
          </p:cNvSpPr>
          <p:nvPr>
            <p:ph type="body" sz="quarter" idx="13"/>
          </p:nvPr>
        </p:nvSpPr>
        <p:spPr>
          <a:xfrm>
            <a:off x="287991" y="972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dirty="0"/>
          </a:p>
        </p:txBody>
      </p:sp>
      <p:sp>
        <p:nvSpPr>
          <p:cNvPr id="8" name="Textplatzhalter 11"/>
          <p:cNvSpPr>
            <a:spLocks noGrp="1"/>
          </p:cNvSpPr>
          <p:nvPr>
            <p:ph type="body" sz="quarter" idx="24"/>
          </p:nvPr>
        </p:nvSpPr>
        <p:spPr>
          <a:xfrm>
            <a:off x="288000" y="2196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9" name="Textplatzhalter 11"/>
          <p:cNvSpPr>
            <a:spLocks noGrp="1"/>
          </p:cNvSpPr>
          <p:nvPr>
            <p:ph type="body" sz="quarter" idx="25"/>
          </p:nvPr>
        </p:nvSpPr>
        <p:spPr>
          <a:xfrm>
            <a:off x="288000" y="3420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704315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pctr_1/3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2"/>
            <a:ext cx="8569325" cy="2376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384000"/>
            <a:ext cx="8569325" cy="93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811794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bTl_2/3Pctr_1/3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5" name="Bildplatzhalter 4"/>
          <p:cNvSpPr>
            <a:spLocks noGrp="1"/>
          </p:cNvSpPr>
          <p:nvPr>
            <p:ph type="pic" sz="quarter" idx="14"/>
          </p:nvPr>
        </p:nvSpPr>
        <p:spPr>
          <a:xfrm>
            <a:off x="287339" y="972000"/>
            <a:ext cx="8569325" cy="2304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456000"/>
            <a:ext cx="8569325" cy="1152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dirty="0"/>
              <a:t>Textmasterformate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a:t>Zweite </a:t>
            </a:r>
            <a:r>
              <a:rPr lang="en-US" noProof="0" dirty="0" err="1"/>
              <a:t>Ebene</a:t>
            </a:r>
            <a:endParaRPr lang="en-US" noProof="0" dirty="0"/>
          </a:p>
          <a:p>
            <a:pPr lvl="2"/>
            <a:r>
              <a:rPr lang="en-US" noProof="0" dirty="0"/>
              <a:t>Dritte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3596396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bTl_pctrTitl_LR_2/3Pctr_1/3Tex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5" name="Bildplatzhalter 4"/>
          <p:cNvSpPr>
            <a:spLocks noGrp="1"/>
          </p:cNvSpPr>
          <p:nvPr>
            <p:ph type="pic" sz="quarter" idx="14"/>
          </p:nvPr>
        </p:nvSpPr>
        <p:spPr>
          <a:xfrm>
            <a:off x="287339" y="1368000"/>
            <a:ext cx="4932000" cy="2304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816000"/>
            <a:ext cx="8569325" cy="792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dirty="0"/>
              <a:t>Textmasterformate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a:t>Zweite </a:t>
            </a:r>
            <a:r>
              <a:rPr lang="en-US" noProof="0" dirty="0" err="1"/>
              <a:t>Ebene</a:t>
            </a:r>
            <a:endParaRPr lang="en-US" noProof="0" dirty="0"/>
          </a:p>
          <a:p>
            <a:pPr lvl="2"/>
            <a:r>
              <a:rPr lang="en-US" noProof="0" dirty="0"/>
              <a:t>Dritte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8">
            <a:extLst>
              <a:ext uri="{FF2B5EF4-FFF2-40B4-BE49-F238E27FC236}">
                <a16:creationId xmlns:a16="http://schemas.microsoft.com/office/drawing/2014/main" id="{94DE9E1A-C39B-43D2-A2A0-F112D52EDC14}"/>
              </a:ext>
            </a:extLst>
          </p:cNvPr>
          <p:cNvSpPr>
            <a:spLocks noGrp="1"/>
          </p:cNvSpPr>
          <p:nvPr>
            <p:ph type="body" sz="quarter" idx="24"/>
          </p:nvPr>
        </p:nvSpPr>
        <p:spPr>
          <a:xfrm>
            <a:off x="288000" y="1008000"/>
            <a:ext cx="8568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Textplatzhalter 11"/>
          <p:cNvSpPr>
            <a:spLocks noGrp="1"/>
          </p:cNvSpPr>
          <p:nvPr>
            <p:ph type="body" sz="quarter" idx="25" hasCustomPrompt="1"/>
          </p:nvPr>
        </p:nvSpPr>
        <p:spPr>
          <a:xfrm>
            <a:off x="5364000" y="1368000"/>
            <a:ext cx="3492000" cy="2304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dirty="0"/>
              <a:t>Textmasterformate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a:t>Zweite </a:t>
            </a:r>
            <a:r>
              <a:rPr lang="en-US" noProof="0" dirty="0" err="1"/>
              <a:t>Ebene</a:t>
            </a:r>
            <a:endParaRPr lang="en-US" noProof="0" dirty="0"/>
          </a:p>
          <a:p>
            <a:pPr lvl="2"/>
            <a:r>
              <a:rPr lang="en-US" noProof="0" dirty="0"/>
              <a:t>Dritte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2264399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1/2text_1/2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2"/>
            <a:ext cx="8569325" cy="1656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2664000"/>
            <a:ext cx="8569325" cy="165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593288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bTl_Text1/2_2Pcts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4212000"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300"/>
              </a:spcAft>
              <a:buSzPct val="90000"/>
              <a:buFont typeface="Wingdings" pitchFamily="2" charset="2"/>
              <a:buChar char="§"/>
              <a:defRPr/>
            </a:lvl2pPr>
            <a:lvl3pPr marL="717550" indent="-285750">
              <a:lnSpc>
                <a:spcPct val="110000"/>
              </a:lnSpc>
              <a:spcAft>
                <a:spcPts val="300"/>
              </a:spcAft>
              <a:buFont typeface="Wingdings" pitchFamily="2" charset="2"/>
              <a:buChar char="§"/>
              <a:defRPr/>
            </a:lvl3pPr>
            <a:lvl4pPr marL="933450" indent="-285750">
              <a:lnSpc>
                <a:spcPct val="110000"/>
              </a:lnSpc>
              <a:spcAft>
                <a:spcPts val="300"/>
              </a:spcAft>
              <a:buSzPct val="70000"/>
              <a:buFont typeface="Wingdings" pitchFamily="2" charset="2"/>
              <a:buChar char="§"/>
              <a:defRPr/>
            </a:lvl4pPr>
          </a:lstStyle>
          <a:p>
            <a:pPr lvl="0"/>
            <a:r>
              <a:rPr lang="en-US" noProof="0" dirty="0"/>
              <a:t>Textmasterformate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Bildplatzhalter 3"/>
          <p:cNvSpPr>
            <a:spLocks noGrp="1"/>
          </p:cNvSpPr>
          <p:nvPr>
            <p:ph type="pic" sz="quarter" idx="15"/>
          </p:nvPr>
        </p:nvSpPr>
        <p:spPr>
          <a:xfrm>
            <a:off x="4644000" y="972000"/>
            <a:ext cx="4212000" cy="1584000"/>
          </a:xfrm>
          <a:prstGeom prst="rect">
            <a:avLst/>
          </a:prstGeom>
        </p:spPr>
        <p:txBody>
          <a:bodyPr anchor="ctr"/>
          <a:lstStyle>
            <a:lvl1pPr marL="0" indent="0">
              <a:buNone/>
              <a:defRPr/>
            </a:lvl1pPr>
          </a:lstStyle>
          <a:p>
            <a:pPr lvl="0"/>
            <a:endParaRPr lang="en-US" noProof="0"/>
          </a:p>
        </p:txBody>
      </p:sp>
      <p:sp>
        <p:nvSpPr>
          <p:cNvPr id="5" name="Bildplatzhalter 3"/>
          <p:cNvSpPr>
            <a:spLocks noGrp="1"/>
          </p:cNvSpPr>
          <p:nvPr>
            <p:ph type="pic" sz="quarter" idx="16"/>
          </p:nvPr>
        </p:nvSpPr>
        <p:spPr>
          <a:xfrm>
            <a:off x="4644000" y="2736000"/>
            <a:ext cx="4212000" cy="1584000"/>
          </a:xfrm>
          <a:prstGeom prst="rect">
            <a:avLst/>
          </a:prstGeom>
        </p:spPr>
        <p:txBody>
          <a:bodyPr anchor="ct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34760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bTl_LR_Text1/2_Text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4212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p:cNvSpPr>
            <a:spLocks noGrp="1"/>
          </p:cNvSpPr>
          <p:nvPr>
            <p:ph type="body" sz="quarter" idx="24" hasCustomPrompt="1"/>
          </p:nvPr>
        </p:nvSpPr>
        <p:spPr>
          <a:xfrm>
            <a:off x="4644000" y="972000"/>
            <a:ext cx="4212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4116228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bTl_Text1/3_Pctr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4" name="Textplatzhalter 11"/>
          <p:cNvSpPr>
            <a:spLocks noGrp="1"/>
          </p:cNvSpPr>
          <p:nvPr>
            <p:ph type="body" sz="quarter" idx="14" hasCustomPrompt="1"/>
          </p:nvPr>
        </p:nvSpPr>
        <p:spPr>
          <a:xfrm>
            <a:off x="287339" y="972000"/>
            <a:ext cx="3492551" cy="3348000"/>
          </a:xfrm>
          <a:prstGeom prst="rect">
            <a:avLst/>
          </a:prstGeom>
        </p:spPr>
        <p:txBody>
          <a:bodyPr lIns="0" tIns="0" rIns="0" bIns="0" anchor="t"/>
          <a:lstStyle>
            <a:lvl1pPr marL="285750" indent="-285750">
              <a:lnSpc>
                <a:spcPct val="110000"/>
              </a:lnSpc>
              <a:spcAft>
                <a:spcPts val="300"/>
              </a:spcAft>
              <a:buFont typeface="Wingdings" pitchFamily="2" charset="2"/>
              <a:buChar char="§"/>
              <a:defRPr/>
            </a:lvl1pPr>
            <a:lvl2pPr marL="501650" indent="-285750">
              <a:lnSpc>
                <a:spcPct val="110000"/>
              </a:lnSpc>
              <a:spcAft>
                <a:spcPts val="300"/>
              </a:spcAft>
              <a:buSzPct val="90000"/>
              <a:buFont typeface="Wingdings" pitchFamily="2" charset="2"/>
              <a:buChar char="§"/>
              <a:defRPr/>
            </a:lvl2pPr>
            <a:lvl3pPr marL="717550" indent="-285750">
              <a:lnSpc>
                <a:spcPct val="110000"/>
              </a:lnSpc>
              <a:spcAft>
                <a:spcPts val="300"/>
              </a:spcAft>
              <a:buFont typeface="Wingdings" pitchFamily="2" charset="2"/>
              <a:buChar char="§"/>
              <a:defRPr/>
            </a:lvl3pPr>
            <a:lvl4pPr marL="933450" indent="-285750">
              <a:lnSpc>
                <a:spcPct val="110000"/>
              </a:lnSpc>
              <a:spcAft>
                <a:spcPts val="300"/>
              </a:spcAft>
              <a:buSzPct val="70000"/>
              <a:buFont typeface="Wingdings" pitchFamily="2" charset="2"/>
              <a:buChar char="§"/>
              <a:defRPr/>
            </a:lvl4pPr>
          </a:lstStyle>
          <a:p>
            <a:pPr lvl="0"/>
            <a:r>
              <a:rPr lang="en-US" noProof="0" dirty="0"/>
              <a:t>Textmasterformate durch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
        <p:nvSpPr>
          <p:cNvPr id="4" name="Bildplatzhalter 3"/>
          <p:cNvSpPr>
            <a:spLocks noGrp="1"/>
          </p:cNvSpPr>
          <p:nvPr>
            <p:ph type="pic" sz="quarter" idx="15"/>
          </p:nvPr>
        </p:nvSpPr>
        <p:spPr>
          <a:xfrm>
            <a:off x="3923911" y="972000"/>
            <a:ext cx="4932090" cy="3348000"/>
          </a:xfrm>
          <a:prstGeom prst="rect">
            <a:avLst/>
          </a:prstGeom>
        </p:spPr>
        <p:txBody>
          <a:bodyPr anchor="ctr"/>
          <a:lstStyle>
            <a:lvl1pPr marL="0" indent="0">
              <a:buNone/>
              <a:defRPr/>
            </a:lvl1pPr>
          </a:lstStyle>
          <a:p>
            <a:pPr lvl="0"/>
            <a:endParaRPr lang="en-US" noProof="0"/>
          </a:p>
        </p:txBody>
      </p:sp>
      <p:sp>
        <p:nvSpPr>
          <p:cNvPr id="5" name="Textplatzhalter 8">
            <a:extLst>
              <a:ext uri="{FF2B5EF4-FFF2-40B4-BE49-F238E27FC236}">
                <a16:creationId xmlns:a16="http://schemas.microsoft.com/office/drawing/2014/main" id="{3413A1AD-8A50-4CB5-8CCC-5880FF3C96B5}"/>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80859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ebersic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lgn="l">
              <a:defRPr sz="2000" b="1" spc="0">
                <a:solidFill>
                  <a:schemeClr val="tx2"/>
                </a:solidFill>
                <a:latin typeface="+mj-lt"/>
              </a:defRPr>
            </a:lvl1pPr>
          </a:lstStyle>
          <a:p>
            <a:r>
              <a:rPr lang="en-US" noProof="0"/>
              <a:t>Titelmasterformat durch Klicken bearbeiten</a:t>
            </a:r>
          </a:p>
        </p:txBody>
      </p:sp>
      <p:sp>
        <p:nvSpPr>
          <p:cNvPr id="12" name="Textplatzhalter 11"/>
          <p:cNvSpPr>
            <a:spLocks noGrp="1"/>
          </p:cNvSpPr>
          <p:nvPr>
            <p:ph type="body" sz="quarter" idx="13" hasCustomPrompt="1"/>
          </p:nvPr>
        </p:nvSpPr>
        <p:spPr>
          <a:xfrm>
            <a:off x="1352789" y="843510"/>
            <a:ext cx="6437763" cy="3456432"/>
          </a:xfrm>
          <a:prstGeom prst="rect">
            <a:avLst/>
          </a:prstGeom>
        </p:spPr>
        <p:txBody>
          <a:bodyPr lIns="0" tIns="0" rIns="0" bIns="0" anchor="t"/>
          <a:lstStyle>
            <a:lvl1pPr marL="215900" indent="-215900">
              <a:lnSpc>
                <a:spcPct val="110000"/>
              </a:lnSpc>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390240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bTl_Pctr1/3_Text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4" name="Textplatzhalter 11"/>
          <p:cNvSpPr>
            <a:spLocks noGrp="1"/>
          </p:cNvSpPr>
          <p:nvPr>
            <p:ph type="body" sz="quarter" idx="14" hasCustomPrompt="1"/>
          </p:nvPr>
        </p:nvSpPr>
        <p:spPr>
          <a:xfrm>
            <a:off x="3924000" y="972000"/>
            <a:ext cx="4932000" cy="3348000"/>
          </a:xfrm>
          <a:prstGeom prst="rect">
            <a:avLst/>
          </a:prstGeom>
        </p:spPr>
        <p:txBody>
          <a:bodyPr lIns="0" tIns="0" rIns="0" bIns="0" anchor="t"/>
          <a:lstStyle>
            <a:lvl1pPr marL="285750" indent="-285750">
              <a:lnSpc>
                <a:spcPct val="110000"/>
              </a:lnSpc>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p:txBody>
      </p:sp>
      <p:sp>
        <p:nvSpPr>
          <p:cNvPr id="4" name="Bildplatzhalter 3"/>
          <p:cNvSpPr>
            <a:spLocks noGrp="1"/>
          </p:cNvSpPr>
          <p:nvPr>
            <p:ph type="pic" sz="quarter" idx="15"/>
          </p:nvPr>
        </p:nvSpPr>
        <p:spPr>
          <a:xfrm>
            <a:off x="288000" y="972000"/>
            <a:ext cx="3492000" cy="3348000"/>
          </a:xfrm>
          <a:prstGeom prst="rect">
            <a:avLst/>
          </a:prstGeom>
        </p:spPr>
        <p:txBody>
          <a:bodyPr anchor="ctr"/>
          <a:lstStyle>
            <a:lvl1pPr marL="0" indent="0">
              <a:buNone/>
              <a:defRPr/>
            </a:lvl1pPr>
          </a:lstStyle>
          <a:p>
            <a:pPr lvl="0"/>
            <a:endParaRPr lang="en-US" noProof="0"/>
          </a:p>
        </p:txBody>
      </p:sp>
      <p:sp>
        <p:nvSpPr>
          <p:cNvPr id="5" name="Textplatzhalter 8">
            <a:extLst>
              <a:ext uri="{FF2B5EF4-FFF2-40B4-BE49-F238E27FC236}">
                <a16:creationId xmlns:a16="http://schemas.microsoft.com/office/drawing/2014/main" id="{3413A1AD-8A50-4CB5-8CCC-5880FF3C96B5}"/>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495331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bTl_Text1/3_2Pcts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9" y="972000"/>
            <a:ext cx="3492551"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p:nvPr>
        </p:nvSpPr>
        <p:spPr>
          <a:xfrm>
            <a:off x="3923911" y="972000"/>
            <a:ext cx="4932090" cy="1584000"/>
          </a:xfrm>
          <a:prstGeom prst="rect">
            <a:avLst/>
          </a:prstGeom>
        </p:spPr>
        <p:txBody>
          <a:bodyPr anchor="ctr"/>
          <a:lstStyle>
            <a:lvl1pPr marL="0" indent="0">
              <a:buNone/>
              <a:defRPr/>
            </a:lvl1pPr>
          </a:lstStyle>
          <a:p>
            <a:pPr lvl="0"/>
            <a:endParaRPr lang="en-US" noProof="0"/>
          </a:p>
        </p:txBody>
      </p:sp>
      <p:sp>
        <p:nvSpPr>
          <p:cNvPr id="5" name="Bildplatzhalter 3"/>
          <p:cNvSpPr>
            <a:spLocks noGrp="1"/>
          </p:cNvSpPr>
          <p:nvPr>
            <p:ph type="pic" sz="quarter" idx="16"/>
          </p:nvPr>
        </p:nvSpPr>
        <p:spPr>
          <a:xfrm>
            <a:off x="3923910" y="2736000"/>
            <a:ext cx="4932090" cy="1584000"/>
          </a:xfrm>
          <a:prstGeom prst="rect">
            <a:avLst/>
          </a:prstGeom>
        </p:spPr>
        <p:txBody>
          <a:bodyPr anchor="ct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4785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bTl_Text1/4_Pctr3/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2088000" cy="3564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2520000" y="972000"/>
            <a:ext cx="6336000" cy="3564000"/>
          </a:xfrm>
          <a:prstGeom prst="rect">
            <a:avLst/>
          </a:prstGeom>
        </p:spPr>
        <p:txBody>
          <a:bodyPr anchor="ctr"/>
          <a:lstStyle>
            <a:lvl1pPr marL="0" indent="0">
              <a:buNone/>
              <a:defRPr/>
            </a:lvl1pPr>
          </a:lstStyle>
          <a:p>
            <a:pPr lvl="0"/>
            <a:r>
              <a:rPr lang="en-US" noProof="0"/>
              <a:t>Bild (16:9)</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4106931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bTl_Text3/4_Pctr1/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6480000"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6912000" y="972000"/>
            <a:ext cx="1944000" cy="3348000"/>
          </a:xfrm>
          <a:prstGeom prst="rect">
            <a:avLst/>
          </a:prstGeom>
        </p:spPr>
        <p:txBody>
          <a:bodyPr anchor="ctr"/>
          <a:lstStyle>
            <a:lvl1pPr marL="0" indent="0">
              <a:buNone/>
              <a:defRPr/>
            </a:lvl1pPr>
          </a:lstStyle>
          <a:p>
            <a:pPr lvl="0"/>
            <a:r>
              <a:rPr lang="en-US" noProof="0"/>
              <a:t>Bild (9:16)</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528081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bTl_Text3/4_3Pcts1/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6912000" y="972000"/>
            <a:ext cx="1944000" cy="1080000"/>
          </a:xfrm>
          <a:prstGeom prst="rect">
            <a:avLst/>
          </a:prstGeom>
        </p:spPr>
        <p:txBody>
          <a:bodyPr anchor="ctr"/>
          <a:lstStyle>
            <a:lvl1pPr marL="0" indent="0">
              <a:buNone/>
              <a:defRPr baseline="0"/>
            </a:lvl1pPr>
          </a:lstStyle>
          <a:p>
            <a:pPr lvl="0"/>
            <a:r>
              <a:rPr lang="en-US" noProof="0"/>
              <a:t>Bild (3:1:9)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6912000" y="2196000"/>
            <a:ext cx="1944000" cy="1080000"/>
          </a:xfrm>
          <a:prstGeom prst="rect">
            <a:avLst/>
          </a:prstGeom>
        </p:spPr>
        <p:txBody>
          <a:bodyPr anchor="ctr"/>
          <a:lstStyle>
            <a:lvl1pPr marL="0" indent="0">
              <a:buNone/>
              <a:defRPr baseline="0"/>
            </a:lvl1pPr>
          </a:lstStyle>
          <a:p>
            <a:pPr lvl="0"/>
            <a:r>
              <a:rPr lang="en-US" noProof="0"/>
              <a:t>Bild (3:1:9)</a:t>
            </a:r>
          </a:p>
        </p:txBody>
      </p:sp>
      <p:sp>
        <p:nvSpPr>
          <p:cNvPr id="12" name="Bildplatzhalter 3"/>
          <p:cNvSpPr>
            <a:spLocks noGrp="1"/>
          </p:cNvSpPr>
          <p:nvPr>
            <p:ph type="pic" sz="quarter" idx="25" hasCustomPrompt="1"/>
          </p:nvPr>
        </p:nvSpPr>
        <p:spPr>
          <a:xfrm>
            <a:off x="6912000" y="3420000"/>
            <a:ext cx="1944000" cy="1080000"/>
          </a:xfrm>
          <a:prstGeom prst="rect">
            <a:avLst/>
          </a:prstGeom>
        </p:spPr>
        <p:txBody>
          <a:bodyPr anchor="ctr"/>
          <a:lstStyle>
            <a:lvl1pPr marL="0" indent="0">
              <a:buNone/>
              <a:defRPr baseline="0"/>
            </a:lvl1pPr>
          </a:lstStyle>
          <a:p>
            <a:pPr lvl="0"/>
            <a:r>
              <a:rPr lang="en-US" noProof="0"/>
              <a:t>Bild (3:1:9)</a:t>
            </a:r>
          </a:p>
        </p:txBody>
      </p:sp>
      <p:sp>
        <p:nvSpPr>
          <p:cNvPr id="14" name="Textplatzhalter 11"/>
          <p:cNvSpPr>
            <a:spLocks noGrp="1"/>
          </p:cNvSpPr>
          <p:nvPr>
            <p:ph type="body" sz="quarter" idx="14" hasCustomPrompt="1"/>
          </p:nvPr>
        </p:nvSpPr>
        <p:spPr>
          <a:xfrm>
            <a:off x="287338" y="972000"/>
            <a:ext cx="6480000" cy="352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3601262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nhalt_L/R_Titl_Pctr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3744000"/>
            <a:ext cx="4212000" cy="612000"/>
          </a:xfrm>
          <a:prstGeom prst="rect">
            <a:avLst/>
          </a:prstGeom>
        </p:spPr>
        <p:txBody>
          <a:bodyPr lIns="0" tIns="0" rIns="0" bIns="0" anchor="ctr"/>
          <a:lstStyle>
            <a:lvl1pPr marL="285750" indent="-285750">
              <a:lnSpc>
                <a:spcPct val="125000"/>
              </a:lnSpc>
              <a:spcAft>
                <a:spcPts val="0"/>
              </a:spcAft>
              <a:buFont typeface="Wingdings" pitchFamily="2" charset="2"/>
              <a:buChar char="§"/>
              <a:defRPr baseline="0"/>
            </a:lvl1pPr>
            <a:lvl2pPr marL="215900" indent="0">
              <a:spcAft>
                <a:spcPts val="600"/>
              </a:spcAft>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Line 1</a:t>
            </a:r>
          </a:p>
          <a:p>
            <a:pPr lvl="0"/>
            <a:r>
              <a:rPr lang="en-US" noProof="0"/>
              <a:t>Line 2</a:t>
            </a:r>
          </a:p>
        </p:txBody>
      </p:sp>
      <p:sp>
        <p:nvSpPr>
          <p:cNvPr id="4" name="Bildplatzhalter 3"/>
          <p:cNvSpPr>
            <a:spLocks noGrp="1"/>
          </p:cNvSpPr>
          <p:nvPr>
            <p:ph type="pic" sz="quarter" idx="15" hasCustomPrompt="1"/>
          </p:nvPr>
        </p:nvSpPr>
        <p:spPr>
          <a:xfrm>
            <a:off x="288693" y="1224000"/>
            <a:ext cx="4211307" cy="2376000"/>
          </a:xfrm>
          <a:prstGeom prst="rect">
            <a:avLst/>
          </a:prstGeom>
        </p:spPr>
        <p:txBody>
          <a:bodyPr anchor="ctr"/>
          <a:lstStyle>
            <a:lvl1pPr marL="0" indent="0">
              <a:buNone/>
              <a:defRPr/>
            </a:lvl1pPr>
          </a:lstStyle>
          <a:p>
            <a:pPr lvl="0"/>
            <a:r>
              <a:rPr lang="en-US" noProof="0"/>
              <a:t>Bild (16:9)</a:t>
            </a:r>
          </a:p>
        </p:txBody>
      </p:sp>
      <p:sp>
        <p:nvSpPr>
          <p:cNvPr id="5" name="Title 1"/>
          <p:cNvSpPr txBox="1">
            <a:spLocks/>
          </p:cNvSpPr>
          <p:nvPr userDrawn="1"/>
        </p:nvSpPr>
        <p:spPr>
          <a:xfrm>
            <a:off x="288000" y="842400"/>
            <a:ext cx="4212000" cy="324000"/>
          </a:xfrm>
          <a:prstGeom prst="rect">
            <a:avLst/>
          </a:prstGeom>
        </p:spPr>
        <p:txBody>
          <a:bodyPr vert="horz" lIns="0" tIns="0" rIns="0" bIns="0" rtlCol="0" anchor="b" anchorCtr="0">
            <a:normAutofit/>
          </a:bodyPr>
          <a:lstStyle>
            <a:lvl1pPr algn="l" rtl="0" eaLnBrk="0" fontAlgn="base" hangingPunct="0">
              <a:lnSpc>
                <a:spcPct val="90000"/>
              </a:lnSpc>
              <a:spcBef>
                <a:spcPct val="0"/>
              </a:spcBef>
              <a:spcAft>
                <a:spcPct val="0"/>
              </a:spcAft>
              <a:defRPr lang="en-US" sz="2000" b="1" kern="1200" spc="0" dirty="0">
                <a:solidFill>
                  <a:schemeClr val="tx2"/>
                </a:solidFill>
                <a:latin typeface="+mj-lt"/>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endParaRPr lang="de-DE" sz="1800" b="1" dirty="0">
              <a:solidFill>
                <a:schemeClr val="tx1"/>
              </a:solidFill>
            </a:endParaRPr>
          </a:p>
        </p:txBody>
      </p:sp>
      <p:sp>
        <p:nvSpPr>
          <p:cNvPr id="7" name="Bildplatzhalter 3"/>
          <p:cNvSpPr>
            <a:spLocks noGrp="1"/>
          </p:cNvSpPr>
          <p:nvPr>
            <p:ph type="pic" sz="quarter" idx="16" hasCustomPrompt="1"/>
          </p:nvPr>
        </p:nvSpPr>
        <p:spPr>
          <a:xfrm>
            <a:off x="4644000" y="1224000"/>
            <a:ext cx="4211307" cy="2376000"/>
          </a:xfrm>
          <a:prstGeom prst="rect">
            <a:avLst/>
          </a:prstGeom>
        </p:spPr>
        <p:txBody>
          <a:bodyPr anchor="ctr"/>
          <a:lstStyle>
            <a:lvl1pPr marL="0" indent="0">
              <a:buNone/>
              <a:defRPr/>
            </a:lvl1pPr>
          </a:lstStyle>
          <a:p>
            <a:pPr lvl="0"/>
            <a:r>
              <a:rPr lang="en-US" noProof="0"/>
              <a:t>Bild (16:9)</a:t>
            </a:r>
          </a:p>
        </p:txBody>
      </p:sp>
      <p:sp>
        <p:nvSpPr>
          <p:cNvPr id="8" name="Textplatzhalter 11"/>
          <p:cNvSpPr>
            <a:spLocks noGrp="1"/>
          </p:cNvSpPr>
          <p:nvPr>
            <p:ph type="body" sz="quarter" idx="17" hasCustomPrompt="1"/>
          </p:nvPr>
        </p:nvSpPr>
        <p:spPr>
          <a:xfrm>
            <a:off x="4644000" y="3744000"/>
            <a:ext cx="4212000" cy="612000"/>
          </a:xfrm>
          <a:prstGeom prst="rect">
            <a:avLst/>
          </a:prstGeom>
        </p:spPr>
        <p:txBody>
          <a:bodyPr lIns="0" tIns="0" rIns="0" bIns="0" anchor="ctr"/>
          <a:lstStyle>
            <a:lvl1pPr marL="285750" indent="-285750">
              <a:lnSpc>
                <a:spcPct val="125000"/>
              </a:lnSpc>
              <a:spcAft>
                <a:spcPts val="0"/>
              </a:spcAft>
              <a:buFont typeface="Wingdings" pitchFamily="2" charset="2"/>
              <a:buChar char="§"/>
              <a:defRPr baseline="0"/>
            </a:lvl1pPr>
            <a:lvl2pPr marL="215900" indent="0">
              <a:spcAft>
                <a:spcPts val="600"/>
              </a:spcAft>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Line 1</a:t>
            </a:r>
          </a:p>
          <a:p>
            <a:pPr lvl="0"/>
            <a:r>
              <a:rPr lang="en-US" noProof="0"/>
              <a:t>Line 2</a:t>
            </a:r>
          </a:p>
        </p:txBody>
      </p:sp>
      <p:sp>
        <p:nvSpPr>
          <p:cNvPr id="9" name="Textplatzhalter 8">
            <a:extLst>
              <a:ext uri="{FF2B5EF4-FFF2-40B4-BE49-F238E27FC236}">
                <a16:creationId xmlns:a16="http://schemas.microsoft.com/office/drawing/2014/main" id="{B8C17397-CE5F-4674-84E2-80E09F3A391E}"/>
              </a:ext>
            </a:extLst>
          </p:cNvPr>
          <p:cNvSpPr>
            <a:spLocks noGrp="1"/>
          </p:cNvSpPr>
          <p:nvPr>
            <p:ph type="body" sz="quarter" idx="24"/>
          </p:nvPr>
        </p:nvSpPr>
        <p:spPr>
          <a:xfrm>
            <a:off x="288693" y="828000"/>
            <a:ext cx="4212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0" name="Textplatzhalter 8">
            <a:extLst>
              <a:ext uri="{FF2B5EF4-FFF2-40B4-BE49-F238E27FC236}">
                <a16:creationId xmlns:a16="http://schemas.microsoft.com/office/drawing/2014/main" id="{AB5CA904-E5A1-47A1-919C-0B4F2807EAF9}"/>
              </a:ext>
            </a:extLst>
          </p:cNvPr>
          <p:cNvSpPr>
            <a:spLocks noGrp="1"/>
          </p:cNvSpPr>
          <p:nvPr>
            <p:ph type="body" sz="quarter" idx="25"/>
          </p:nvPr>
        </p:nvSpPr>
        <p:spPr>
          <a:xfrm>
            <a:off x="4644000" y="828000"/>
            <a:ext cx="4212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3614237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tnt_SubTtl_text_3Pcts3/1/9">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5472000" y="972000"/>
            <a:ext cx="3384000" cy="1080000"/>
          </a:xfrm>
          <a:prstGeom prst="rect">
            <a:avLst/>
          </a:prstGeom>
        </p:spPr>
        <p:txBody>
          <a:bodyPr anchor="ctr"/>
          <a:lstStyle>
            <a:lvl1pPr marL="0" indent="0">
              <a:buNone/>
              <a:defRPr baseline="0"/>
            </a:lvl1pPr>
          </a:lstStyle>
          <a:p>
            <a:pPr lvl="0"/>
            <a:r>
              <a:rPr lang="en-US" noProof="0"/>
              <a:t>Bild (3:1:9)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5472000" y="2196000"/>
            <a:ext cx="3384000" cy="1080000"/>
          </a:xfrm>
          <a:prstGeom prst="rect">
            <a:avLst/>
          </a:prstGeom>
        </p:spPr>
        <p:txBody>
          <a:bodyPr anchor="ctr"/>
          <a:lstStyle>
            <a:lvl1pPr marL="0" indent="0">
              <a:buNone/>
              <a:defRPr baseline="0"/>
            </a:lvl1pPr>
          </a:lstStyle>
          <a:p>
            <a:pPr lvl="0"/>
            <a:r>
              <a:rPr lang="en-US" noProof="0"/>
              <a:t>Bild (3:1:9)</a:t>
            </a:r>
          </a:p>
        </p:txBody>
      </p:sp>
      <p:sp>
        <p:nvSpPr>
          <p:cNvPr id="12" name="Bildplatzhalter 3"/>
          <p:cNvSpPr>
            <a:spLocks noGrp="1"/>
          </p:cNvSpPr>
          <p:nvPr>
            <p:ph type="pic" sz="quarter" idx="25" hasCustomPrompt="1"/>
          </p:nvPr>
        </p:nvSpPr>
        <p:spPr>
          <a:xfrm>
            <a:off x="5472000" y="3420000"/>
            <a:ext cx="3384000" cy="1080000"/>
          </a:xfrm>
          <a:prstGeom prst="rect">
            <a:avLst/>
          </a:prstGeom>
        </p:spPr>
        <p:txBody>
          <a:bodyPr anchor="ctr"/>
          <a:lstStyle>
            <a:lvl1pPr marL="0" indent="0">
              <a:buNone/>
              <a:defRPr baseline="0"/>
            </a:lvl1pPr>
          </a:lstStyle>
          <a:p>
            <a:pPr lvl="0"/>
            <a:r>
              <a:rPr lang="en-US" noProof="0"/>
              <a:t>Bild (3:1:9)</a:t>
            </a:r>
          </a:p>
        </p:txBody>
      </p:sp>
      <p:sp>
        <p:nvSpPr>
          <p:cNvPr id="14" name="Textplatzhalter 11"/>
          <p:cNvSpPr>
            <a:spLocks noGrp="1"/>
          </p:cNvSpPr>
          <p:nvPr>
            <p:ph type="body" sz="quarter" idx="14" hasCustomPrompt="1"/>
          </p:nvPr>
        </p:nvSpPr>
        <p:spPr>
          <a:xfrm>
            <a:off x="287338" y="972000"/>
            <a:ext cx="5040000" cy="352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72016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bTl_text2/3_2Pcts1/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5652000" y="972000"/>
            <a:ext cx="3204000" cy="1728000"/>
          </a:xfrm>
          <a:prstGeom prst="rect">
            <a:avLst/>
          </a:prstGeom>
        </p:spPr>
        <p:txBody>
          <a:bodyPr anchor="ctr"/>
          <a:lstStyle>
            <a:lvl1pPr marL="0" indent="0">
              <a:buNone/>
              <a:defRPr baseline="0"/>
            </a:lvl1pPr>
          </a:lstStyle>
          <a:p>
            <a:pPr lvl="0"/>
            <a:r>
              <a:rPr lang="en-US" noProof="0"/>
              <a:t>Bild (16:9)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5652000" y="2844000"/>
            <a:ext cx="3204000" cy="1728000"/>
          </a:xfrm>
          <a:prstGeom prst="rect">
            <a:avLst/>
          </a:prstGeom>
        </p:spPr>
        <p:txBody>
          <a:bodyPr anchor="ctr"/>
          <a:lstStyle>
            <a:lvl1pPr marL="0" indent="0">
              <a:buNone/>
              <a:defRPr baseline="0"/>
            </a:lvl1pPr>
          </a:lstStyle>
          <a:p>
            <a:pPr lvl="0"/>
            <a:r>
              <a:rPr lang="en-US" noProof="0"/>
              <a:t>Bild (16:9)</a:t>
            </a:r>
          </a:p>
        </p:txBody>
      </p:sp>
      <p:sp>
        <p:nvSpPr>
          <p:cNvPr id="14" name="Textplatzhalter 11"/>
          <p:cNvSpPr>
            <a:spLocks noGrp="1"/>
          </p:cNvSpPr>
          <p:nvPr>
            <p:ph type="body" sz="quarter" idx="14" hasCustomPrompt="1"/>
          </p:nvPr>
        </p:nvSpPr>
        <p:spPr>
          <a:xfrm>
            <a:off x="287338" y="972000"/>
            <a:ext cx="5220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284104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Sbtl_1/2text_1/2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8568000" cy="3312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4824000" y="972000"/>
            <a:ext cx="4032000" cy="2268000"/>
          </a:xfrm>
          <a:prstGeom prst="rect">
            <a:avLst/>
          </a:prstGeom>
        </p:spPr>
        <p:txBody>
          <a:bodyPr anchor="ctr"/>
          <a:lstStyle>
            <a:lvl1pPr marL="0" indent="0">
              <a:buNone/>
              <a:defRPr/>
            </a:lvl1pPr>
          </a:lstStyle>
          <a:p>
            <a:pPr lvl="0"/>
            <a:r>
              <a:rPr lang="en-US" noProof="0"/>
              <a:t>Bild (16:9)</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487508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ere Folie">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27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Textplatzhalter 6"/>
          <p:cNvSpPr>
            <a:spLocks noGrp="1"/>
          </p:cNvSpPr>
          <p:nvPr>
            <p:ph type="body" sz="quarter" idx="12" hasCustomPrompt="1"/>
          </p:nvPr>
        </p:nvSpPr>
        <p:spPr>
          <a:xfrm>
            <a:off x="1352870" y="843558"/>
            <a:ext cx="6438260" cy="3456384"/>
          </a:xfrm>
          <a:prstGeom prst="rect">
            <a:avLst/>
          </a:prstGeom>
        </p:spPr>
        <p:txBody>
          <a:bodyPr lIns="0" tIns="0" rIns="0" bIns="0" anchor="t"/>
          <a:lstStyle>
            <a:lvl1pPr marL="0" indent="0">
              <a:spcAft>
                <a:spcPts val="600"/>
              </a:spcAft>
              <a:buFontTx/>
              <a:buNone/>
              <a:defRPr/>
            </a:lvl1pPr>
          </a:lstStyle>
          <a:p>
            <a:pPr lvl="0"/>
            <a:r>
              <a:rPr lang="en-US" noProof="0"/>
              <a:t>Textmasterformate durch Klicken bearbeiten</a:t>
            </a:r>
          </a:p>
        </p:txBody>
      </p:sp>
    </p:spTree>
    <p:extLst>
      <p:ext uri="{BB962C8B-B14F-4D97-AF65-F5344CB8AC3E}">
        <p14:creationId xmlns:p14="http://schemas.microsoft.com/office/powerpoint/2010/main" val="246419872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keAway_SubTtl_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9" y="648000"/>
            <a:ext cx="7704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A7B9FC09-C093-493F-BD81-DF5D141626C6}"/>
              </a:ext>
            </a:extLst>
          </p:cNvPr>
          <p:cNvSpPr>
            <a:spLocks noGrp="1"/>
          </p:cNvSpPr>
          <p:nvPr>
            <p:ph type="body" sz="quarter" idx="13" hasCustomPrompt="1"/>
          </p:nvPr>
        </p:nvSpPr>
        <p:spPr>
          <a:xfrm>
            <a:off x="287998" y="972000"/>
            <a:ext cx="7704000" cy="3600000"/>
          </a:xfrm>
          <a:prstGeom prst="rect">
            <a:avLst/>
          </a:prstGeom>
        </p:spPr>
        <p:txBody>
          <a:bodyPr lIns="0" tIns="0" rIns="0" bIns="0" anchor="t"/>
          <a:lstStyle>
            <a:lvl1pPr marL="215900" indent="-215900">
              <a:lnSpc>
                <a:spcPct val="125000"/>
              </a:lnSpc>
              <a:buFont typeface="Wingdings" pitchFamily="2" charset="2"/>
              <a:buChar char="§"/>
              <a:defRPr/>
            </a:lvl1pPr>
            <a:lvl2pPr marL="431800" indent="-215900">
              <a:lnSpc>
                <a:spcPct val="125000"/>
              </a:lnSpc>
              <a:buSzPct val="90000"/>
              <a:buFont typeface="Wingdings" pitchFamily="2" charset="2"/>
              <a:buChar char="§"/>
              <a:defRPr/>
            </a:lvl2pPr>
            <a:lvl3pPr marL="647700" indent="-215900">
              <a:lnSpc>
                <a:spcPct val="125000"/>
              </a:lnSpc>
              <a:buFont typeface="Wingdings" pitchFamily="2" charset="2"/>
              <a:buChar char="§"/>
              <a:defRPr/>
            </a:lvl3pPr>
            <a:lvl4pPr marL="863600" indent="-215900">
              <a:lnSpc>
                <a:spcPct val="125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grpSp>
        <p:nvGrpSpPr>
          <p:cNvPr id="5" name="Gruppieren 4">
            <a:extLst>
              <a:ext uri="{FF2B5EF4-FFF2-40B4-BE49-F238E27FC236}">
                <a16:creationId xmlns:a16="http://schemas.microsoft.com/office/drawing/2014/main" id="{7F8DF618-AA59-4E96-AF8F-0582DEB0326A}"/>
              </a:ext>
            </a:extLst>
          </p:cNvPr>
          <p:cNvGrpSpPr>
            <a:grpSpLocks noChangeAspect="1"/>
          </p:cNvGrpSpPr>
          <p:nvPr userDrawn="1"/>
        </p:nvGrpSpPr>
        <p:grpSpPr>
          <a:xfrm>
            <a:off x="7740440" y="727340"/>
            <a:ext cx="939021" cy="908280"/>
            <a:chOff x="7502991" y="843510"/>
            <a:chExt cx="1079334" cy="1044000"/>
          </a:xfrm>
        </p:grpSpPr>
        <p:sp>
          <p:nvSpPr>
            <p:cNvPr id="8" name="Oval 14">
              <a:extLst>
                <a:ext uri="{FF2B5EF4-FFF2-40B4-BE49-F238E27FC236}">
                  <a16:creationId xmlns:a16="http://schemas.microsoft.com/office/drawing/2014/main" id="{B0E7E544-BABE-4F54-9C2F-776260F1E05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dirty="0">
                <a:ln>
                  <a:noFill/>
                </a:ln>
                <a:solidFill>
                  <a:prstClr val="white"/>
                </a:solidFill>
                <a:effectLst/>
                <a:uLnTx/>
                <a:uFillTx/>
                <a:latin typeface="Arial"/>
                <a:ea typeface="+mn-ea"/>
                <a:cs typeface="Arial Narrow" panose="020B0604020202020204" pitchFamily="34" charset="0"/>
              </a:endParaRPr>
            </a:p>
          </p:txBody>
        </p:sp>
        <p:sp>
          <p:nvSpPr>
            <p:cNvPr id="9" name="Oval 15">
              <a:extLst>
                <a:ext uri="{FF2B5EF4-FFF2-40B4-BE49-F238E27FC236}">
                  <a16:creationId xmlns:a16="http://schemas.microsoft.com/office/drawing/2014/main" id="{E95D5EAE-92D6-428B-998B-61DA790A9DBB}"/>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dirty="0">
                <a:ln>
                  <a:noFill/>
                </a:ln>
                <a:solidFill>
                  <a:prstClr val="white"/>
                </a:solidFill>
                <a:effectLst/>
                <a:uLnTx/>
                <a:uFillTx/>
                <a:latin typeface="Arial"/>
                <a:ea typeface="+mn-ea"/>
                <a:cs typeface="Arial Narrow" panose="020B0604020202020204" pitchFamily="34" charset="0"/>
              </a:endParaRPr>
            </a:p>
          </p:txBody>
        </p:sp>
        <p:sp>
          <p:nvSpPr>
            <p:cNvPr id="10" name="Textfeld 9">
              <a:extLst>
                <a:ext uri="{FF2B5EF4-FFF2-40B4-BE49-F238E27FC236}">
                  <a16:creationId xmlns:a16="http://schemas.microsoft.com/office/drawing/2014/main" id="{D6E1EC8B-7ABA-492E-B981-78A841B55953}"/>
                </a:ext>
              </a:extLst>
            </p:cNvPr>
            <p:cNvSpPr txBox="1"/>
            <p:nvPr/>
          </p:nvSpPr>
          <p:spPr>
            <a:xfrm rot="600000">
              <a:off x="7502991" y="1013963"/>
              <a:ext cx="1079334" cy="677108"/>
            </a:xfrm>
            <a:prstGeom prst="rect">
              <a:avLst/>
            </a:prstGeom>
            <a:noFill/>
          </p:spPr>
          <p:txBody>
            <a:bodyPr wrap="none" tIns="72000" rtlCol="0" anchor="ctr" anchorCtr="0">
              <a:normAutofit fontScale="925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TAKE</a:t>
              </a:r>
              <a:b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br>
              <a: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AWAY</a:t>
              </a:r>
            </a:p>
          </p:txBody>
        </p:sp>
      </p:grpSp>
    </p:spTree>
    <p:extLst>
      <p:ext uri="{BB962C8B-B14F-4D97-AF65-F5344CB8AC3E}">
        <p14:creationId xmlns:p14="http://schemas.microsoft.com/office/powerpoint/2010/main" val="27713307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ke_Away">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Gerader Verbinder 9"/>
          <p:cNvCxnSpPr/>
          <p:nvPr/>
        </p:nvCxnSpPr>
        <p:spPr>
          <a:xfrm>
            <a:off x="287339" y="22776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l">
              <a:defRPr sz="3200" b="1" spc="0">
                <a:solidFill>
                  <a:schemeClr val="tx2"/>
                </a:solidFill>
                <a:latin typeface="+mj-lt"/>
                <a:cs typeface="Arial" panose="020B0604020202020204" pitchFamily="34" charset="0"/>
              </a:defRPr>
            </a:lvl1pPr>
          </a:lstStyle>
          <a:p>
            <a:r>
              <a:rPr lang="en-US" noProof="0"/>
              <a:t>Titelmasterformat durch Klicken bearbeiten</a:t>
            </a:r>
          </a:p>
        </p:txBody>
      </p:sp>
      <p:sp>
        <p:nvSpPr>
          <p:cNvPr id="9" name="Subtitle 2"/>
          <p:cNvSpPr>
            <a:spLocks noGrp="1"/>
          </p:cNvSpPr>
          <p:nvPr>
            <p:ph type="subTitle" idx="1" hasCustomPrompt="1"/>
          </p:nvPr>
        </p:nvSpPr>
        <p:spPr>
          <a:xfrm>
            <a:off x="288000" y="2397600"/>
            <a:ext cx="8568000" cy="1241822"/>
          </a:xfrm>
          <a:prstGeom prst="rect">
            <a:avLst/>
          </a:prstGeom>
        </p:spPr>
        <p:txBody>
          <a:bodyPr lIns="0" tIns="0" rIns="0" bIns="0"/>
          <a:lstStyle>
            <a:lvl1pPr marL="0" indent="0" algn="l">
              <a:lnSpc>
                <a:spcPct val="100000"/>
              </a:lnSpc>
              <a:buNone/>
              <a:defRPr sz="2000" spc="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Formatvorlage des Untertitelmasters durch Klicken bearbeiten</a:t>
            </a:r>
          </a:p>
        </p:txBody>
      </p:sp>
      <p:sp>
        <p:nvSpPr>
          <p:cNvPr id="13" name="Rechteck 12"/>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uppieren 16">
            <a:extLst>
              <a:ext uri="{FF2B5EF4-FFF2-40B4-BE49-F238E27FC236}">
                <a16:creationId xmlns:a16="http://schemas.microsoft.com/office/drawing/2014/main" id="{1EA80F1A-9AF0-0E40-9FB1-30B04B7D9617}"/>
              </a:ext>
            </a:extLst>
          </p:cNvPr>
          <p:cNvGrpSpPr>
            <a:grpSpLocks noChangeAspect="1"/>
          </p:cNvGrpSpPr>
          <p:nvPr userDrawn="1"/>
        </p:nvGrpSpPr>
        <p:grpSpPr>
          <a:xfrm>
            <a:off x="7740440" y="727340"/>
            <a:ext cx="939021" cy="908280"/>
            <a:chOff x="7502991" y="843510"/>
            <a:chExt cx="1079334" cy="1044000"/>
          </a:xfrm>
        </p:grpSpPr>
        <p:sp>
          <p:nvSpPr>
            <p:cNvPr id="18" name="Oval 14">
              <a:extLst>
                <a:ext uri="{FF2B5EF4-FFF2-40B4-BE49-F238E27FC236}">
                  <a16:creationId xmlns:a16="http://schemas.microsoft.com/office/drawing/2014/main" id="{5907A334-AFFD-CA4D-B2ED-8A3729A03D60}"/>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dirty="0">
                <a:ln>
                  <a:noFill/>
                </a:ln>
                <a:solidFill>
                  <a:prstClr val="white"/>
                </a:solidFill>
                <a:effectLst/>
                <a:uLnTx/>
                <a:uFillTx/>
                <a:latin typeface="Arial"/>
                <a:ea typeface="+mn-ea"/>
                <a:cs typeface="Arial Narrow" panose="020B0604020202020204" pitchFamily="34" charset="0"/>
              </a:endParaRPr>
            </a:p>
          </p:txBody>
        </p:sp>
        <p:sp>
          <p:nvSpPr>
            <p:cNvPr id="19" name="Oval 15">
              <a:extLst>
                <a:ext uri="{FF2B5EF4-FFF2-40B4-BE49-F238E27FC236}">
                  <a16:creationId xmlns:a16="http://schemas.microsoft.com/office/drawing/2014/main" id="{AA73050E-E05B-B94E-B195-EBCCC2E3D511}"/>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dirty="0">
                <a:ln>
                  <a:noFill/>
                </a:ln>
                <a:solidFill>
                  <a:prstClr val="white"/>
                </a:solidFill>
                <a:effectLst/>
                <a:uLnTx/>
                <a:uFillTx/>
                <a:latin typeface="Arial"/>
                <a:ea typeface="+mn-ea"/>
                <a:cs typeface="Arial Narrow" panose="020B0604020202020204" pitchFamily="34" charset="0"/>
              </a:endParaRPr>
            </a:p>
          </p:txBody>
        </p:sp>
        <p:sp>
          <p:nvSpPr>
            <p:cNvPr id="20" name="Textfeld 19">
              <a:extLst>
                <a:ext uri="{FF2B5EF4-FFF2-40B4-BE49-F238E27FC236}">
                  <a16:creationId xmlns:a16="http://schemas.microsoft.com/office/drawing/2014/main" id="{A4210667-7188-E646-888A-96C675057477}"/>
                </a:ext>
              </a:extLst>
            </p:cNvPr>
            <p:cNvSpPr txBox="1"/>
            <p:nvPr/>
          </p:nvSpPr>
          <p:spPr>
            <a:xfrm rot="600000">
              <a:off x="7502991" y="1013963"/>
              <a:ext cx="1079334" cy="677108"/>
            </a:xfrm>
            <a:prstGeom prst="rect">
              <a:avLst/>
            </a:prstGeom>
            <a:noFill/>
          </p:spPr>
          <p:txBody>
            <a:bodyPr wrap="none" tIns="72000" rtlCol="0" anchor="ctr" anchorCtr="0">
              <a:normAutofit fontScale="925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TAKE</a:t>
              </a:r>
              <a:b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br>
              <a:r>
                <a:rPr kumimoji="0" lang="de-DE" sz="2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AWAY</a:t>
              </a:r>
            </a:p>
          </p:txBody>
        </p:sp>
      </p:grpSp>
    </p:spTree>
    <p:extLst>
      <p:ext uri="{BB962C8B-B14F-4D97-AF65-F5344CB8AC3E}">
        <p14:creationId xmlns:p14="http://schemas.microsoft.com/office/powerpoint/2010/main" val="1184954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_Corona_EN_Thanks">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hasCustomPrompt="1"/>
          </p:nvPr>
        </p:nvSpPr>
        <p:spPr>
          <a:xfrm>
            <a:off x="288000" y="3543674"/>
            <a:ext cx="8568000" cy="1002827"/>
          </a:xfrm>
          <a:prstGeom prst="rect">
            <a:avLst/>
          </a:prstGeom>
        </p:spPr>
        <p:txBody>
          <a:bodyPr lIns="0" tIns="0" rIns="0" bIns="0" anchor="t" anchorCtr="0">
            <a:noAutofit/>
          </a:bodyPr>
          <a:lstStyle>
            <a:lvl1pPr marL="0" marR="0" indent="0" algn="ctr" defTabSz="914400" rtl="0" eaLnBrk="0" fontAlgn="base" latinLnBrk="0" hangingPunct="0">
              <a:lnSpc>
                <a:spcPct val="90000"/>
              </a:lnSpc>
              <a:spcBef>
                <a:spcPct val="0"/>
              </a:spcBef>
              <a:spcAft>
                <a:spcPct val="0"/>
              </a:spcAft>
              <a:buClrTx/>
              <a:buSzTx/>
              <a:buFontTx/>
              <a:buNone/>
              <a:tabLst/>
              <a:defRPr lang="en-US" sz="2400" b="1" spc="0" baseline="0" dirty="0">
                <a:solidFill>
                  <a:schemeClr val="tx2"/>
                </a:solidFill>
                <a:latin typeface="+mj-lt"/>
              </a:defRPr>
            </a:lvl1pPr>
          </a:lstStyle>
          <a:p>
            <a:pPr marL="0" marR="0" lvl="0" indent="0" algn="ctr" defTabSz="914400" rtl="0" eaLnBrk="0" fontAlgn="base" latinLnBrk="0" hangingPunct="0">
              <a:lnSpc>
                <a:spcPct val="90000"/>
              </a:lnSpc>
              <a:spcBef>
                <a:spcPct val="0"/>
              </a:spcBef>
              <a:spcAft>
                <a:spcPct val="0"/>
              </a:spcAft>
              <a:buClrTx/>
              <a:buSzTx/>
              <a:buFontTx/>
              <a:buNone/>
              <a:tabLst/>
              <a:defRPr/>
            </a:pPr>
            <a:r>
              <a:rPr lang="en-US" noProof="0"/>
              <a:t>Thank you for your attention!</a:t>
            </a:r>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35"/>
            <a:ext cx="9144000" cy="3429000"/>
          </a:xfrm>
          <a:prstGeom prst="rect">
            <a:avLst/>
          </a:prstGeom>
        </p:spPr>
      </p:pic>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 y="1202860"/>
            <a:ext cx="4600016" cy="2206673"/>
          </a:xfrm>
          <a:prstGeom prst="rect">
            <a:avLst/>
          </a:prstGeom>
        </p:spPr>
      </p:pic>
    </p:spTree>
    <p:extLst>
      <p:ext uri="{BB962C8B-B14F-4D97-AF65-F5344CB8AC3E}">
        <p14:creationId xmlns:p14="http://schemas.microsoft.com/office/powerpoint/2010/main" val="39090616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inal_Corona_EN_Text">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p:nvPr>
        </p:nvSpPr>
        <p:spPr>
          <a:xfrm>
            <a:off x="288000" y="3543674"/>
            <a:ext cx="8568000" cy="1002827"/>
          </a:xfrm>
          <a:prstGeom prst="rect">
            <a:avLst/>
          </a:prstGeom>
        </p:spPr>
        <p:txBody>
          <a:bodyPr lIns="0" tIns="0" rIns="0" bIns="0" anchor="t" anchorCtr="0">
            <a:noAutofit/>
          </a:bodyPr>
          <a:lstStyle>
            <a:lvl1pPr marL="0" marR="0" indent="0" algn="ctr" defTabSz="914400" rtl="0" eaLnBrk="0" fontAlgn="base" latinLnBrk="0" hangingPunct="0">
              <a:lnSpc>
                <a:spcPct val="90000"/>
              </a:lnSpc>
              <a:spcBef>
                <a:spcPct val="0"/>
              </a:spcBef>
              <a:spcAft>
                <a:spcPct val="0"/>
              </a:spcAft>
              <a:buClrTx/>
              <a:buSzTx/>
              <a:buFontTx/>
              <a:buNone/>
              <a:tabLst/>
              <a:defRPr lang="en-US" sz="2400" b="1" spc="0" baseline="0" dirty="0">
                <a:solidFill>
                  <a:schemeClr val="tx2"/>
                </a:solidFill>
                <a:latin typeface="+mj-lt"/>
              </a:defRPr>
            </a:lvl1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lang="en-US" noProof="0"/>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35"/>
            <a:ext cx="9144000" cy="3429000"/>
          </a:xfrm>
          <a:prstGeom prst="rect">
            <a:avLst/>
          </a:prstGeom>
        </p:spPr>
      </p:pic>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 y="1202860"/>
            <a:ext cx="4600016" cy="2206673"/>
          </a:xfrm>
          <a:prstGeom prst="rect">
            <a:avLst/>
          </a:prstGeom>
        </p:spPr>
      </p:pic>
    </p:spTree>
    <p:extLst>
      <p:ext uri="{BB962C8B-B14F-4D97-AF65-F5344CB8AC3E}">
        <p14:creationId xmlns:p14="http://schemas.microsoft.com/office/powerpoint/2010/main" val="1262420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_EN">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p:cNvSpPr txBox="1">
            <a:spLocks/>
          </p:cNvSpPr>
          <p:nvPr/>
        </p:nvSpPr>
        <p:spPr>
          <a:xfrm>
            <a:off x="276226" y="4030266"/>
            <a:ext cx="8569325" cy="567928"/>
          </a:xfrm>
          <a:prstGeom prst="rect">
            <a:avLst/>
          </a:prstGeom>
        </p:spPr>
        <p:txBody>
          <a:bodyPr lIns="0" tIns="0" rIns="0" bIns="0" anchor="ctr"/>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algn="r" fontAlgn="auto">
              <a:spcAft>
                <a:spcPts val="0"/>
              </a:spcAft>
              <a:defRPr/>
            </a:pPr>
            <a:r>
              <a:rPr lang="en-US" sz="2400" b="1" spc="0" noProof="0">
                <a:latin typeface="+mj-lt"/>
              </a:rPr>
              <a:t>Thank</a:t>
            </a:r>
            <a:r>
              <a:rPr lang="en-US" sz="2400" b="1" spc="0" baseline="0" noProof="0">
                <a:latin typeface="+mj-lt"/>
              </a:rPr>
              <a:t> you for your attention!</a:t>
            </a:r>
            <a:endParaRPr lang="en-US" sz="2400" b="1" spc="0" noProof="0">
              <a:latin typeface="+mj-lt"/>
            </a:endParaRPr>
          </a:p>
        </p:txBody>
      </p:sp>
      <p:sp>
        <p:nvSpPr>
          <p:cNvPr id="6" name="Textfeld 5"/>
          <p:cNvSpPr txBox="1">
            <a:spLocks noChangeArrowheads="1"/>
          </p:cNvSpPr>
          <p:nvPr/>
        </p:nvSpPr>
        <p:spPr bwMode="auto">
          <a:xfrm>
            <a:off x="-2244725" y="4058842"/>
            <a:ext cx="20320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de-DE" altLang="x-none" sz="1000" b="1" dirty="0"/>
              <a:t>Dankformel anpassen:</a:t>
            </a:r>
            <a:endParaRPr lang="de-DE" altLang="x-none" sz="1000" dirty="0"/>
          </a:p>
          <a:p>
            <a:pPr eaLnBrk="1" hangingPunct="1">
              <a:defRPr/>
            </a:pPr>
            <a:r>
              <a:rPr lang="de-DE" altLang="x-none" sz="1000" dirty="0"/>
              <a:t>Zum Anpassen der Dankformel  unter Karteireiter Ansicht &gt; auf Folienmaster klicken. Links in der Übersicht auf die Abschlussfolie scrollen und dort in die </a:t>
            </a:r>
            <a:r>
              <a:rPr lang="de-DE" altLang="x-none" sz="1000" dirty="0" err="1"/>
              <a:t>Textbox</a:t>
            </a:r>
            <a:r>
              <a:rPr lang="de-DE" altLang="x-none" sz="1000" dirty="0"/>
              <a:t> klicken.</a:t>
            </a:r>
            <a:endParaRPr lang="de-DE" altLang="x-none" sz="1000" b="1" dirty="0"/>
          </a:p>
        </p:txBody>
      </p:sp>
      <p:sp>
        <p:nvSpPr>
          <p:cNvPr id="7" name="Textfeld 6"/>
          <p:cNvSpPr txBox="1"/>
          <p:nvPr/>
        </p:nvSpPr>
        <p:spPr>
          <a:xfrm>
            <a:off x="9258301" y="404813"/>
            <a:ext cx="1641475" cy="1477328"/>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a:latin typeface="+mn-lt"/>
              </a:rPr>
              <a:t>Einpassen</a:t>
            </a:r>
          </a:p>
          <a:p>
            <a:pPr lvl="1" eaLnBrk="1" fontAlgn="auto" hangingPunct="1">
              <a:spcBef>
                <a:spcPts val="0"/>
              </a:spcBef>
              <a:spcAft>
                <a:spcPts val="0"/>
              </a:spcAft>
              <a:defRPr/>
            </a:pPr>
            <a:r>
              <a:rPr lang="de-DE" sz="1000" dirty="0">
                <a:latin typeface="+mn-lt"/>
              </a:rPr>
              <a:t>oder</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2" name="Inhaltsplatzhalter 11"/>
          <p:cNvSpPr>
            <a:spLocks noGrp="1"/>
          </p:cNvSpPr>
          <p:nvPr>
            <p:ph sz="quarter" idx="15" hasCustomPrompt="1"/>
          </p:nvPr>
        </p:nvSpPr>
        <p:spPr>
          <a:xfrm>
            <a:off x="287338" y="573472"/>
            <a:ext cx="8570912" cy="3456794"/>
          </a:xfrm>
          <a:prstGeom prst="rect">
            <a:avLst/>
          </a:prstGeom>
        </p:spPr>
        <p:txBody>
          <a:bodyPr anchor="ctr"/>
          <a:lstStyle>
            <a:lvl1pPr marL="0" indent="0" algn="ctr">
              <a:buFont typeface="Wingdings" pitchFamily="2" charset="2"/>
              <a:buNone/>
              <a:defRPr baseline="0"/>
            </a:lvl1pPr>
            <a:lvl2pPr marL="431800" indent="-215900" algn="ctr">
              <a:buFont typeface="Wingdings" pitchFamily="2" charset="2"/>
              <a:buChar char="§"/>
              <a:defRPr/>
            </a:lvl2pPr>
            <a:lvl3pPr marL="647700" indent="-215900" algn="ctr">
              <a:buSzPct val="90000"/>
              <a:buFont typeface="Wingdings" pitchFamily="2" charset="2"/>
              <a:buChar char="§"/>
              <a:defRPr/>
            </a:lvl3pPr>
            <a:lvl4pPr marL="863600" indent="-215900" algn="ctr">
              <a:buSzPct val="80000"/>
              <a:buFont typeface="Wingdings" pitchFamily="2" charset="2"/>
              <a:buChar char="§"/>
              <a:defRPr/>
            </a:lvl4pPr>
            <a:lvl5pPr marL="863600" indent="-215900" algn="ctr">
              <a:buSzPct val="70000"/>
              <a:buFont typeface="Wingdings" pitchFamily="2" charset="2"/>
              <a:buChar char="§"/>
              <a:defRPr/>
            </a:lvl5pPr>
          </a:lstStyle>
          <a:p>
            <a:pPr lvl="0"/>
            <a:r>
              <a:rPr lang="en-US" noProof="0"/>
              <a:t>Textmasterformat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1543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dirty="0"/>
              <a:t>Titelmasterformat durch Klicken bearbeiten</a:t>
            </a:r>
            <a:endParaRPr lang="en-US" dirty="0"/>
          </a:p>
        </p:txBody>
      </p:sp>
      <p:sp>
        <p:nvSpPr>
          <p:cNvPr id="12" name="Textplatzhalter 11"/>
          <p:cNvSpPr>
            <a:spLocks noGrp="1"/>
          </p:cNvSpPr>
          <p:nvPr>
            <p:ph type="body" sz="quarter" idx="13"/>
          </p:nvPr>
        </p:nvSpPr>
        <p:spPr>
          <a:xfrm>
            <a:off x="1352789" y="843510"/>
            <a:ext cx="6437763" cy="3456432"/>
          </a:xfrm>
          <a:prstGeom prst="rect">
            <a:avLst/>
          </a:prstGeom>
        </p:spPr>
        <p:txBody>
          <a:bodyPr lIns="0" tIns="0" rIns="0" bIns="0" anchor="ctr"/>
          <a:lstStyle>
            <a:lvl1pPr marL="215900" indent="-215900">
              <a:buFont typeface="Wingdings" pitchFamily="2" charset="2"/>
              <a:buChar char="§"/>
              <a:defRPr/>
            </a:lvl1pPr>
            <a:lvl2pPr marL="431800" indent="-215900">
              <a:buSzPct val="90000"/>
              <a:buFont typeface="Wingdings" pitchFamily="2" charset="2"/>
              <a:buChar char="§"/>
              <a:defRPr/>
            </a:lvl2pPr>
            <a:lvl3pPr marL="647700" indent="-215900">
              <a:buFont typeface="Wingdings" pitchFamily="2" charset="2"/>
              <a:buChar char="§"/>
              <a:defRPr/>
            </a:lvl3pPr>
            <a:lvl4pPr marL="863600" indent="-215900">
              <a:buSzPct val="70000"/>
              <a:buFont typeface="Wingdings" pitchFamily="2" charset="2"/>
              <a:buChar char="§"/>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6463228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3FA4-824C-10B1-85A8-B0A77750D085}"/>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5CB0A603-16AB-F62B-8464-C81A868709FA}"/>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9355472C-0D9D-62B2-21F8-7415D4D1713D}"/>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A5B6BF13-F4DE-1778-A26B-09FA16E7176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FDF1607-87C2-0678-201A-D4D63B219730}"/>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28213618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D40A-EFA5-8AB3-2ABC-62D0308B2E6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879BE1-EA55-DF8A-C27D-523AC5182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81B2EF6-E08B-E222-3D99-8F7B3191AB77}"/>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AC74C5C7-4E1C-0A47-29CA-491932EA38E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A277BDE-22CC-6E28-7E21-A9AC778BBBE6}"/>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3209606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222C-132F-7E62-C977-6A36DB7AE75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E6DCC5BF-96B1-CA09-5A1C-F6FC8DAC24FD}"/>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A156AA-6279-86A7-45FF-C2AB967DE8DB}"/>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9EC6EF2B-9650-9269-0FC1-133B6BFDBF9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538B721-FCDE-9BF1-7992-2CD22CA6D535}"/>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3039954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6BF9-FBD9-1F16-367E-74A01F5F100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7E2B647D-8366-5E0B-96C8-A287C5AA5339}"/>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8A75DB13-9F14-55BD-7082-426F2AC750FF}"/>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865DC1D-C307-7C79-D86B-44BC63CC672B}"/>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6" name="Footer Placeholder 5">
            <a:extLst>
              <a:ext uri="{FF2B5EF4-FFF2-40B4-BE49-F238E27FC236}">
                <a16:creationId xmlns:a16="http://schemas.microsoft.com/office/drawing/2014/main" id="{E24EF899-0FE0-92C8-D2FC-21BE154CDC5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E9CF48C-3331-E635-B839-389DA9F5F28A}"/>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3712252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3"/>
            <a:ext cx="8569325" cy="3457575"/>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40959400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85A3-9BE8-0679-89F3-13F9F87D3EB2}"/>
              </a:ext>
            </a:extLst>
          </p:cNvPr>
          <p:cNvSpPr>
            <a:spLocks noGrp="1"/>
          </p:cNvSpPr>
          <p:nvPr>
            <p:ph type="title"/>
          </p:nvPr>
        </p:nvSpPr>
        <p:spPr>
          <a:xfrm>
            <a:off x="630238" y="274638"/>
            <a:ext cx="7886700" cy="993775"/>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21970C4B-DB17-5C09-CC84-3065B8AE5C22}"/>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1F47C-62EF-7A1E-CC39-5FC2703E4EF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5757E7A9-4621-DD61-F978-4729BD4D76B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1A05F-66BB-BE2A-330A-7EADA3B41FB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7C3AD5A2-BDEF-A6EE-7779-0C29BCD39FFE}"/>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8" name="Footer Placeholder 7">
            <a:extLst>
              <a:ext uri="{FF2B5EF4-FFF2-40B4-BE49-F238E27FC236}">
                <a16:creationId xmlns:a16="http://schemas.microsoft.com/office/drawing/2014/main" id="{E5460D65-7315-F96E-5FF6-23CCA97E8C7B}"/>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B1640E7E-69D6-C096-9996-24CA98A86D64}"/>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8332651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BC24-BD95-5264-D1AD-8AAF4EE38794}"/>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91D1B619-5413-B0F6-AEDE-36C69A06E87A}"/>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4" name="Footer Placeholder 3">
            <a:extLst>
              <a:ext uri="{FF2B5EF4-FFF2-40B4-BE49-F238E27FC236}">
                <a16:creationId xmlns:a16="http://schemas.microsoft.com/office/drawing/2014/main" id="{D4492759-3776-D64F-3CDD-487B3683A2F3}"/>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B4AB1991-D9D9-3E16-ED7F-887CD8974AB7}"/>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22907006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6637F-A374-B704-3DE6-6D84EA0C14B6}"/>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3" name="Footer Placeholder 2">
            <a:extLst>
              <a:ext uri="{FF2B5EF4-FFF2-40B4-BE49-F238E27FC236}">
                <a16:creationId xmlns:a16="http://schemas.microsoft.com/office/drawing/2014/main" id="{7029CA6B-611F-0DFE-1F23-6D39F9E11131}"/>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66ACA78D-1B0E-3805-087E-F37C22E98D2D}"/>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1570914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522A-B622-DBCD-AAFA-E5CF8E8DA4F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CD1E745A-188E-1FA6-D877-566C741A9F9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F3A79FC0-2420-9051-4CB9-34F0450D6D8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0E3C2-E342-3B13-F984-BD62B9B9BE53}"/>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6" name="Footer Placeholder 5">
            <a:extLst>
              <a:ext uri="{FF2B5EF4-FFF2-40B4-BE49-F238E27FC236}">
                <a16:creationId xmlns:a16="http://schemas.microsoft.com/office/drawing/2014/main" id="{39FC8FD8-7F25-8525-B18C-39C0B968C6A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4998991-7BE1-122F-06CD-D4CCECB3AF8B}"/>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3384080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0B65-8EDD-D425-362B-54DD4472518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5ADDBF8C-3FF6-E697-DE5A-CB4F03A1CEE3}"/>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B75E4F5-ADCB-350C-3DC1-DDAF6A1B5D1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EE9FA-F758-557E-951C-96FB60474C00}"/>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6" name="Footer Placeholder 5">
            <a:extLst>
              <a:ext uri="{FF2B5EF4-FFF2-40B4-BE49-F238E27FC236}">
                <a16:creationId xmlns:a16="http://schemas.microsoft.com/office/drawing/2014/main" id="{C192BFF8-9D39-459F-8946-0EA0823C824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0F0114D-AA59-8509-F0B0-01F9C11829F0}"/>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8005663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8BF2-1925-D9FC-F7D3-087D08C42781}"/>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493B81E-CD09-B0BD-77E2-7096230C64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5C7CBA7-757B-6346-6D7D-357E690996B2}"/>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A5DC6168-3A36-1533-E7BF-FBF1202EEC9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BC4FDD3-0648-0CEA-E2F3-2A9922E5FAC0}"/>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3705774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0B9C2-9BE6-D61E-F6C2-9881D66FB928}"/>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33713942-0CE7-792E-BA45-C00B624935AB}"/>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E6D1EFAE-E5A4-7BE6-5F7F-D24E25B1DFF8}"/>
              </a:ext>
            </a:extLst>
          </p:cNvPr>
          <p:cNvSpPr>
            <a:spLocks noGrp="1"/>
          </p:cNvSpPr>
          <p:nvPr>
            <p:ph type="dt" sz="half" idx="10"/>
          </p:nvPr>
        </p:nvSpPr>
        <p:spPr/>
        <p:txBody>
          <a:body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E01306EF-69E1-1202-FD7C-66880674D49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45F1291-B5CE-505D-6238-F6A9DE09435D}"/>
              </a:ext>
            </a:extLst>
          </p:cNvPr>
          <p:cNvSpPr>
            <a:spLocks noGrp="1"/>
          </p:cNvSpPr>
          <p:nvPr>
            <p:ph type="sldNum" sz="quarter" idx="12"/>
          </p:nvPr>
        </p:nvSpPr>
        <p:spPr/>
        <p:txBody>
          <a:bodyPr/>
          <a:lstStyle/>
          <a:p>
            <a:fld id="{CA15C180-C831-46C9-B083-FEA8D7ED6144}" type="slidenum">
              <a:rPr lang="en-DE" smtClean="0"/>
              <a:t>‹#›</a:t>
            </a:fld>
            <a:endParaRPr lang="en-DE"/>
          </a:p>
        </p:txBody>
      </p:sp>
    </p:spTree>
    <p:extLst>
      <p:ext uri="{BB962C8B-B14F-4D97-AF65-F5344CB8AC3E}">
        <p14:creationId xmlns:p14="http://schemas.microsoft.com/office/powerpoint/2010/main" val="42223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9" name="Diagrammplatzhalter 8"/>
          <p:cNvSpPr>
            <a:spLocks noGrp="1"/>
          </p:cNvSpPr>
          <p:nvPr>
            <p:ph type="chart" sz="quarter" idx="13"/>
          </p:nvPr>
        </p:nvSpPr>
        <p:spPr>
          <a:xfrm>
            <a:off x="287339" y="843510"/>
            <a:ext cx="8569325" cy="3456480"/>
          </a:xfrm>
          <a:prstGeom prst="rect">
            <a:avLst/>
          </a:prstGeom>
        </p:spPr>
        <p:txBody>
          <a:bodyPr lIns="0" tIns="0" rIns="0" bIns="0"/>
          <a:lstStyle>
            <a:lvl1pPr marL="0" indent="0">
              <a:buNone/>
              <a:defRPr/>
            </a:lvl1pPr>
          </a:lstStyle>
          <a:p>
            <a:pPr lvl="0"/>
            <a:r>
              <a:rPr lang="en-US" noProof="0" dirty="0" err="1"/>
              <a:t>Diagramm</a:t>
            </a:r>
            <a:r>
              <a:rPr lang="en-US" noProof="0" dirty="0"/>
              <a:t> durch </a:t>
            </a:r>
            <a:r>
              <a:rPr lang="en-US" noProof="0" dirty="0" err="1"/>
              <a:t>Klicken</a:t>
            </a:r>
            <a:r>
              <a:rPr lang="en-US" noProof="0" dirty="0"/>
              <a:t> auf Symbol </a:t>
            </a:r>
            <a:r>
              <a:rPr lang="en-US" noProof="0" dirty="0" err="1"/>
              <a:t>hinzufügen</a:t>
            </a:r>
            <a:endParaRPr lang="en-US" noProof="0" dirty="0"/>
          </a:p>
        </p:txBody>
      </p:sp>
    </p:spTree>
    <p:extLst>
      <p:ext uri="{BB962C8B-B14F-4D97-AF65-F5344CB8AC3E}">
        <p14:creationId xmlns:p14="http://schemas.microsoft.com/office/powerpoint/2010/main" val="198431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9" y="843511"/>
            <a:ext cx="3492551" cy="3456479"/>
          </a:xfrm>
          <a:prstGeom prst="rect">
            <a:avLst/>
          </a:prstGeom>
        </p:spPr>
        <p:txBody>
          <a:bodyPr lIns="0" tIns="0" rIns="0" bIns="0" anchor="ctr"/>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p:nvPr>
        </p:nvSpPr>
        <p:spPr>
          <a:xfrm>
            <a:off x="3923911" y="843511"/>
            <a:ext cx="4932090" cy="3456479"/>
          </a:xfrm>
          <a:prstGeom prst="rect">
            <a:avLst/>
          </a:prstGeom>
        </p:spPr>
        <p:txBody>
          <a:bodyPr anchor="ctr"/>
          <a:lstStyle>
            <a:lvl1pPr marL="0" indent="0">
              <a:buNone/>
              <a:defRPr/>
            </a:lvl1pPr>
          </a:lstStyle>
          <a:p>
            <a:pPr lvl="0"/>
            <a:endParaRPr lang="en-US" noProof="0"/>
          </a:p>
        </p:txBody>
      </p:sp>
    </p:spTree>
    <p:extLst>
      <p:ext uri="{BB962C8B-B14F-4D97-AF65-F5344CB8AC3E}">
        <p14:creationId xmlns:p14="http://schemas.microsoft.com/office/powerpoint/2010/main" val="173942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lease_Note">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uppieren 7">
            <a:extLst>
              <a:ext uri="{FF2B5EF4-FFF2-40B4-BE49-F238E27FC236}">
                <a16:creationId xmlns:a16="http://schemas.microsoft.com/office/drawing/2014/main" id="{2B52E1B0-2F96-684D-9A8B-2CE299A4E710}"/>
              </a:ext>
            </a:extLst>
          </p:cNvPr>
          <p:cNvGrpSpPr>
            <a:grpSpLocks noChangeAspect="1"/>
          </p:cNvGrpSpPr>
          <p:nvPr userDrawn="1"/>
        </p:nvGrpSpPr>
        <p:grpSpPr>
          <a:xfrm>
            <a:off x="7740440" y="727340"/>
            <a:ext cx="939021" cy="908280"/>
            <a:chOff x="7502991" y="843510"/>
            <a:chExt cx="1079334" cy="1044000"/>
          </a:xfrm>
        </p:grpSpPr>
        <p:sp>
          <p:nvSpPr>
            <p:cNvPr id="9" name="Oval 6">
              <a:extLst>
                <a:ext uri="{FF2B5EF4-FFF2-40B4-BE49-F238E27FC236}">
                  <a16:creationId xmlns:a16="http://schemas.microsoft.com/office/drawing/2014/main" id="{B3362207-962E-F448-9A15-84CA01C13AD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dirty="0">
                <a:solidFill>
                  <a:schemeClr val="bg1"/>
                </a:solidFill>
                <a:cs typeface="Arial Narrow" panose="020B0604020202020204" pitchFamily="34" charset="0"/>
              </a:endParaRPr>
            </a:p>
          </p:txBody>
        </p:sp>
        <p:sp>
          <p:nvSpPr>
            <p:cNvPr id="10" name="Oval 7">
              <a:extLst>
                <a:ext uri="{FF2B5EF4-FFF2-40B4-BE49-F238E27FC236}">
                  <a16:creationId xmlns:a16="http://schemas.microsoft.com/office/drawing/2014/main" id="{F8D93B2D-D2AC-DF43-9CC6-F6389FE7D534}"/>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dirty="0">
                <a:solidFill>
                  <a:schemeClr val="bg1"/>
                </a:solidFill>
                <a:cs typeface="Arial Narrow" panose="020B0604020202020204" pitchFamily="34" charset="0"/>
              </a:endParaRPr>
            </a:p>
          </p:txBody>
        </p:sp>
        <p:sp>
          <p:nvSpPr>
            <p:cNvPr id="12" name="Textfeld 11">
              <a:extLst>
                <a:ext uri="{FF2B5EF4-FFF2-40B4-BE49-F238E27FC236}">
                  <a16:creationId xmlns:a16="http://schemas.microsoft.com/office/drawing/2014/main" id="{F686F556-DB19-8F4F-84ED-D89E619D61D7}"/>
                </a:ext>
              </a:extLst>
            </p:cNvPr>
            <p:cNvSpPr txBox="1"/>
            <p:nvPr/>
          </p:nvSpPr>
          <p:spPr>
            <a:xfrm rot="600000">
              <a:off x="7502991" y="1065608"/>
              <a:ext cx="1079334" cy="677108"/>
            </a:xfrm>
            <a:prstGeom prst="rect">
              <a:avLst/>
            </a:prstGeom>
            <a:noFill/>
          </p:spPr>
          <p:txBody>
            <a:bodyPr wrap="none" tIns="72000" rtlCol="0" anchor="ctr" anchorCtr="0">
              <a:normAutofit fontScale="92500" lnSpcReduction="20000"/>
            </a:bodyPr>
            <a:lstStyle/>
            <a:p>
              <a:pPr algn="ctr"/>
              <a:r>
                <a:rPr lang="de-DE" sz="2000" dirty="0">
                  <a:solidFill>
                    <a:schemeClr val="bg1"/>
                  </a:solidFill>
                  <a:latin typeface="Arial Narrow" panose="020B0604020202020204" pitchFamily="34" charset="0"/>
                  <a:cs typeface="Arial Narrow" panose="020B0604020202020204" pitchFamily="34" charset="0"/>
                </a:rPr>
                <a:t>PLEASE</a:t>
              </a:r>
              <a:br>
                <a:rPr lang="de-DE" sz="2000" dirty="0">
                  <a:solidFill>
                    <a:schemeClr val="bg1"/>
                  </a:solidFill>
                  <a:latin typeface="Arial Narrow" panose="020B0604020202020204" pitchFamily="34" charset="0"/>
                  <a:cs typeface="Arial Narrow" panose="020B0604020202020204" pitchFamily="34" charset="0"/>
                </a:rPr>
              </a:br>
              <a:r>
                <a:rPr lang="de-DE" sz="2000" dirty="0">
                  <a:solidFill>
                    <a:schemeClr val="bg1"/>
                  </a:solidFill>
                  <a:latin typeface="Arial Narrow" panose="020B0604020202020204" pitchFamily="34" charset="0"/>
                  <a:cs typeface="Arial Narrow" panose="020B0604020202020204" pitchFamily="34" charset="0"/>
                </a:rPr>
                <a:t>NOTE</a:t>
              </a:r>
            </a:p>
          </p:txBody>
        </p:sp>
      </p:grpSp>
    </p:spTree>
    <p:extLst>
      <p:ext uri="{BB962C8B-B14F-4D97-AF65-F5344CB8AC3E}">
        <p14:creationId xmlns:p14="http://schemas.microsoft.com/office/powerpoint/2010/main" val="96851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right_EN">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uppieren 7">
            <a:extLst>
              <a:ext uri="{FF2B5EF4-FFF2-40B4-BE49-F238E27FC236}">
                <a16:creationId xmlns:a16="http://schemas.microsoft.com/office/drawing/2014/main" id="{2B52E1B0-2F96-684D-9A8B-2CE299A4E710}"/>
              </a:ext>
            </a:extLst>
          </p:cNvPr>
          <p:cNvGrpSpPr>
            <a:grpSpLocks noChangeAspect="1"/>
          </p:cNvGrpSpPr>
          <p:nvPr userDrawn="1"/>
        </p:nvGrpSpPr>
        <p:grpSpPr>
          <a:xfrm>
            <a:off x="7740440" y="727340"/>
            <a:ext cx="939021" cy="908280"/>
            <a:chOff x="7502991" y="843510"/>
            <a:chExt cx="1079334" cy="1044000"/>
          </a:xfrm>
        </p:grpSpPr>
        <p:sp>
          <p:nvSpPr>
            <p:cNvPr id="9" name="Oval 6">
              <a:extLst>
                <a:ext uri="{FF2B5EF4-FFF2-40B4-BE49-F238E27FC236}">
                  <a16:creationId xmlns:a16="http://schemas.microsoft.com/office/drawing/2014/main" id="{B3362207-962E-F448-9A15-84CA01C13AD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dirty="0">
                <a:solidFill>
                  <a:schemeClr val="bg1"/>
                </a:solidFill>
                <a:cs typeface="Arial Narrow" panose="020B0604020202020204" pitchFamily="34" charset="0"/>
              </a:endParaRPr>
            </a:p>
          </p:txBody>
        </p:sp>
        <p:sp>
          <p:nvSpPr>
            <p:cNvPr id="10" name="Oval 7">
              <a:extLst>
                <a:ext uri="{FF2B5EF4-FFF2-40B4-BE49-F238E27FC236}">
                  <a16:creationId xmlns:a16="http://schemas.microsoft.com/office/drawing/2014/main" id="{F8D93B2D-D2AC-DF43-9CC6-F6389FE7D534}"/>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dirty="0">
                <a:solidFill>
                  <a:schemeClr val="bg1"/>
                </a:solidFill>
                <a:cs typeface="Arial Narrow" panose="020B0604020202020204" pitchFamily="34" charset="0"/>
              </a:endParaRPr>
            </a:p>
          </p:txBody>
        </p:sp>
        <p:sp>
          <p:nvSpPr>
            <p:cNvPr id="12" name="Textfeld 11">
              <a:extLst>
                <a:ext uri="{FF2B5EF4-FFF2-40B4-BE49-F238E27FC236}">
                  <a16:creationId xmlns:a16="http://schemas.microsoft.com/office/drawing/2014/main" id="{F686F556-DB19-8F4F-84ED-D89E619D61D7}"/>
                </a:ext>
              </a:extLst>
            </p:cNvPr>
            <p:cNvSpPr txBox="1"/>
            <p:nvPr/>
          </p:nvSpPr>
          <p:spPr>
            <a:xfrm rot="600000">
              <a:off x="7502991" y="1065608"/>
              <a:ext cx="1079334" cy="677108"/>
            </a:xfrm>
            <a:prstGeom prst="rect">
              <a:avLst/>
            </a:prstGeom>
            <a:noFill/>
          </p:spPr>
          <p:txBody>
            <a:bodyPr wrap="none" tIns="72000" rtlCol="0" anchor="ctr" anchorCtr="0">
              <a:normAutofit fontScale="92500" lnSpcReduction="20000"/>
            </a:bodyPr>
            <a:lstStyle/>
            <a:p>
              <a:pPr algn="ctr"/>
              <a:r>
                <a:rPr lang="de-DE" sz="2000" dirty="0">
                  <a:solidFill>
                    <a:schemeClr val="bg1"/>
                  </a:solidFill>
                  <a:latin typeface="Arial Narrow" panose="020B0604020202020204" pitchFamily="34" charset="0"/>
                  <a:cs typeface="Arial Narrow" panose="020B0604020202020204" pitchFamily="34" charset="0"/>
                </a:rPr>
                <a:t>PLEASE</a:t>
              </a:r>
              <a:br>
                <a:rPr lang="de-DE" sz="2000" dirty="0">
                  <a:solidFill>
                    <a:schemeClr val="bg1"/>
                  </a:solidFill>
                  <a:latin typeface="Arial Narrow" panose="020B0604020202020204" pitchFamily="34" charset="0"/>
                  <a:cs typeface="Arial Narrow" panose="020B0604020202020204" pitchFamily="34" charset="0"/>
                </a:rPr>
              </a:br>
              <a:r>
                <a:rPr lang="de-DE" sz="2000" dirty="0">
                  <a:solidFill>
                    <a:schemeClr val="bg1"/>
                  </a:solidFill>
                  <a:latin typeface="Arial Narrow" panose="020B0604020202020204" pitchFamily="34" charset="0"/>
                  <a:cs typeface="Arial Narrow" panose="020B0604020202020204" pitchFamily="34" charset="0"/>
                </a:rPr>
                <a:t>NOTE</a:t>
              </a:r>
            </a:p>
          </p:txBody>
        </p:sp>
      </p:grpSp>
      <p:sp>
        <p:nvSpPr>
          <p:cNvPr id="13" name="Textfeld 12">
            <a:extLst>
              <a:ext uri="{FF2B5EF4-FFF2-40B4-BE49-F238E27FC236}">
                <a16:creationId xmlns:a16="http://schemas.microsoft.com/office/drawing/2014/main" id="{B53A919B-67CA-D647-A3D8-2274638849B5}"/>
              </a:ext>
            </a:extLst>
          </p:cNvPr>
          <p:cNvSpPr txBox="1"/>
          <p:nvPr userDrawn="1"/>
        </p:nvSpPr>
        <p:spPr>
          <a:xfrm>
            <a:off x="288000" y="483460"/>
            <a:ext cx="7848000" cy="3816429"/>
          </a:xfrm>
          <a:prstGeom prst="rect">
            <a:avLst/>
          </a:prstGeom>
          <a:noFill/>
        </p:spPr>
        <p:txBody>
          <a:bodyPr wrap="square" rtlCol="0">
            <a:spAutoFit/>
          </a:bodyPr>
          <a:lstStyle/>
          <a:p>
            <a:pPr>
              <a:spcAft>
                <a:spcPts val="1200"/>
              </a:spcAft>
            </a:pPr>
            <a:r>
              <a:rPr lang="en-US" sz="1600" b="1" dirty="0"/>
              <a:t>Copyright</a:t>
            </a:r>
            <a:endParaRPr lang="en-US" sz="1600" dirty="0"/>
          </a:p>
          <a:p>
            <a:pPr>
              <a:spcBef>
                <a:spcPts val="0"/>
              </a:spcBef>
              <a:spcAft>
                <a:spcPts val="0"/>
              </a:spcAft>
            </a:pPr>
            <a:r>
              <a:rPr lang="en-US" sz="1400" dirty="0"/>
              <a:t>The following rules apply to all participants in a learning room with regard to the </a:t>
            </a:r>
            <a:br>
              <a:rPr lang="en-US" sz="1400" dirty="0"/>
            </a:br>
            <a:r>
              <a:rPr lang="en-US" sz="1400" dirty="0"/>
              <a:t>materials provided in it: </a:t>
            </a:r>
          </a:p>
          <a:p>
            <a:pPr>
              <a:spcBef>
                <a:spcPts val="600"/>
              </a:spcBef>
              <a:spcAft>
                <a:spcPts val="600"/>
              </a:spcAft>
            </a:pPr>
            <a:r>
              <a:rPr lang="en-US" sz="1400" b="1" dirty="0"/>
              <a:t>All content, especially texts, videos, photographs and graphics, are protected </a:t>
            </a:r>
            <a:br>
              <a:rPr lang="en-US" sz="1400" b="1" dirty="0"/>
            </a:br>
            <a:r>
              <a:rPr lang="en-US" sz="1400" b="1" dirty="0"/>
              <a:t>by copyright. They may only be used within the limited group of participants </a:t>
            </a:r>
            <a:br>
              <a:rPr lang="en-US" sz="1400" b="1" dirty="0"/>
            </a:br>
            <a:r>
              <a:rPr lang="en-US" sz="1400" b="1" dirty="0"/>
              <a:t>in the Moodle Learning Room and for private purposes.</a:t>
            </a:r>
          </a:p>
          <a:p>
            <a:pPr>
              <a:spcBef>
                <a:spcPts val="0"/>
              </a:spcBef>
              <a:spcAft>
                <a:spcPts val="600"/>
              </a:spcAft>
            </a:pPr>
            <a:r>
              <a:rPr lang="en-US" sz="1400" dirty="0"/>
              <a:t>Outside of the protected Moodle Learning Room, the content may not be copied, modified, reproduced or published in whole or in part without the prior written consent of the copyright holders or legal permission. The sharing of the content beyond the limited number of </a:t>
            </a:r>
            <a:br>
              <a:rPr lang="en-US" sz="1400" dirty="0"/>
            </a:br>
            <a:r>
              <a:rPr lang="en-US" sz="1400" dirty="0"/>
              <a:t>participants in the Moodle Learning Room is therefore a publication requiring permission.</a:t>
            </a:r>
          </a:p>
          <a:p>
            <a:pPr>
              <a:spcBef>
                <a:spcPts val="0"/>
              </a:spcBef>
              <a:spcAft>
                <a:spcPts val="600"/>
              </a:spcAft>
            </a:pPr>
            <a:r>
              <a:rPr lang="en-US" sz="1400" dirty="0"/>
              <a:t>Content published under the "Creative Commons License" is marked as such. They may be </a:t>
            </a:r>
            <a:br>
              <a:rPr lang="en-US" sz="1400" dirty="0"/>
            </a:br>
            <a:r>
              <a:rPr lang="en-US" sz="1400" dirty="0"/>
              <a:t>used according to the stated license conditions.</a:t>
            </a:r>
          </a:p>
          <a:p>
            <a:pPr>
              <a:spcBef>
                <a:spcPts val="0"/>
              </a:spcBef>
              <a:spcAft>
                <a:spcPts val="600"/>
              </a:spcAft>
            </a:pPr>
            <a:r>
              <a:rPr lang="en-US" sz="1400" dirty="0"/>
              <a:t>Anyone who violates copyright law (e.g. copying or sharing images or texts without permission) </a:t>
            </a:r>
            <a:br>
              <a:rPr lang="en-US" sz="1400" dirty="0"/>
            </a:br>
            <a:r>
              <a:rPr lang="en-US" sz="1400" dirty="0"/>
              <a:t>is liable to prosecution according to §§ 106 ff </a:t>
            </a:r>
            <a:r>
              <a:rPr lang="en-US" sz="1400" dirty="0" err="1"/>
              <a:t>UrhG</a:t>
            </a:r>
            <a:r>
              <a:rPr lang="en-US" sz="1400" dirty="0"/>
              <a:t> (German Copyright Act), will also be warned for a fee and must pay damages to the rights holder (§ 97 </a:t>
            </a:r>
            <a:r>
              <a:rPr lang="en-US" sz="1400" dirty="0" err="1"/>
              <a:t>UrhG</a:t>
            </a:r>
            <a:r>
              <a:rPr lang="en-US" sz="1400" dirty="0"/>
              <a:t>).</a:t>
            </a:r>
            <a:endParaRPr lang="de-DE" sz="1400" dirty="0"/>
          </a:p>
        </p:txBody>
      </p:sp>
      <p:sp>
        <p:nvSpPr>
          <p:cNvPr id="15" name="Rechteck 14">
            <a:extLst>
              <a:ext uri="{FF2B5EF4-FFF2-40B4-BE49-F238E27FC236}">
                <a16:creationId xmlns:a16="http://schemas.microsoft.com/office/drawing/2014/main" id="{2F578A85-29DE-BF45-A38A-4D6CF7BD8270}"/>
              </a:ext>
            </a:extLst>
          </p:cNvPr>
          <p:cNvSpPr/>
          <p:nvPr userDrawn="1"/>
        </p:nvSpPr>
        <p:spPr>
          <a:xfrm>
            <a:off x="0" y="0"/>
            <a:ext cx="9144000" cy="5143500"/>
          </a:xfrm>
          <a:prstGeom prst="rect">
            <a:avLst/>
          </a:prstGeom>
          <a:noFill/>
          <a:ln w="1524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003631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9" y="54530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8925" y="46017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bwMode="auto">
          <a:xfrm>
            <a:off x="6624000" y="4626001"/>
            <a:ext cx="2237686" cy="52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4"/>
          <p:cNvSpPr txBox="1">
            <a:spLocks noChangeArrowheads="1"/>
          </p:cNvSpPr>
          <p:nvPr/>
        </p:nvSpPr>
        <p:spPr bwMode="auto">
          <a:xfrm>
            <a:off x="263919" y="4683209"/>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fld id="{4959DDA3-4E25-46C8-8E10-A4A5A556BF82}" type="slidenum">
              <a:rPr lang="de-DE" altLang="x-none" sz="900" smtClean="0">
                <a:solidFill>
                  <a:schemeClr val="bg1"/>
                </a:solidFill>
              </a:rPr>
              <a:pPr>
                <a:defRPr/>
              </a:pPr>
              <a:t>‹#›</a:t>
            </a:fld>
            <a:endParaRPr lang="de-DE" altLang="x-none" sz="900" dirty="0">
              <a:solidFill>
                <a:schemeClr val="bg1"/>
              </a:solidFill>
            </a:endParaRPr>
          </a:p>
        </p:txBody>
      </p:sp>
      <p:sp>
        <p:nvSpPr>
          <p:cNvPr id="14" name="Slide Number Placeholder 5"/>
          <p:cNvSpPr txBox="1">
            <a:spLocks/>
          </p:cNvSpPr>
          <p:nvPr/>
        </p:nvSpPr>
        <p:spPr>
          <a:xfrm>
            <a:off x="1123950" y="4664852"/>
            <a:ext cx="4251325" cy="432000"/>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baseline="0" dirty="0"/>
              <a:t>Intelligent </a:t>
            </a:r>
            <a:r>
              <a:rPr lang="en-US" baseline="0" noProof="0" dirty="0"/>
              <a:t>Monitoring</a:t>
            </a:r>
            <a:r>
              <a:rPr lang="de-DE" baseline="0" dirty="0"/>
              <a:t> </a:t>
            </a:r>
            <a:r>
              <a:rPr lang="en-US" baseline="0" noProof="0" dirty="0"/>
              <a:t>of</a:t>
            </a:r>
            <a:r>
              <a:rPr lang="de-DE" baseline="0" dirty="0"/>
              <a:t> Engineering Systems  </a:t>
            </a:r>
            <a:r>
              <a:rPr lang="de-DE" dirty="0"/>
              <a:t>|</a:t>
            </a:r>
            <a:r>
              <a:rPr lang="de-DE" baseline="0" dirty="0"/>
              <a:t>  Group 6</a:t>
            </a:r>
            <a:br>
              <a:rPr lang="de-DE" dirty="0"/>
            </a:br>
            <a:r>
              <a:rPr lang="de-DE" dirty="0"/>
              <a:t>© Univ.-Prof. Dr.-Ing. Bernd Markert  |  SS</a:t>
            </a:r>
            <a:r>
              <a:rPr lang="de-DE" baseline="0" dirty="0"/>
              <a:t> 2025</a:t>
            </a:r>
          </a:p>
          <a:p>
            <a:pPr fontAlgn="auto">
              <a:spcBef>
                <a:spcPts val="0"/>
              </a:spcBef>
              <a:spcAft>
                <a:spcPts val="0"/>
              </a:spcAft>
              <a:defRPr/>
            </a:pPr>
            <a:endParaRPr lang="de-DE" dirty="0"/>
          </a:p>
        </p:txBody>
      </p:sp>
      <p:sp>
        <p:nvSpPr>
          <p:cNvPr id="3" name="Titelplatzhalter 2"/>
          <p:cNvSpPr>
            <a:spLocks noGrp="1"/>
          </p:cNvSpPr>
          <p:nvPr>
            <p:ph type="title"/>
          </p:nvPr>
        </p:nvSpPr>
        <p:spPr>
          <a:xfrm>
            <a:off x="288000" y="133200"/>
            <a:ext cx="8568000" cy="403200"/>
          </a:xfrm>
          <a:prstGeom prst="rect">
            <a:avLst/>
          </a:prstGeom>
        </p:spPr>
        <p:txBody>
          <a:bodyPr vert="horz" lIns="0" tIns="0" rIns="0" bIns="0" rtlCol="0" anchor="b" anchorCtr="0">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 id="2147483947" r:id="rId3"/>
    <p:sldLayoutId id="2147483937" r:id="rId4"/>
    <p:sldLayoutId id="2147483944" r:id="rId5"/>
    <p:sldLayoutId id="2147483938" r:id="rId6"/>
    <p:sldLayoutId id="2147483945" r:id="rId7"/>
    <p:sldLayoutId id="2147483964" r:id="rId8"/>
    <p:sldLayoutId id="2147483999" r:id="rId9"/>
    <p:sldLayoutId id="2147483988" r:id="rId10"/>
    <p:sldLayoutId id="2147484011" r:id="rId11"/>
    <p:sldLayoutId id="2147483995" r:id="rId12"/>
    <p:sldLayoutId id="2147483997" r:id="rId13"/>
    <p:sldLayoutId id="2147484010" r:id="rId14"/>
    <p:sldLayoutId id="2147484012" r:id="rId15"/>
    <p:sldLayoutId id="2147484013" r:id="rId16"/>
    <p:sldLayoutId id="2147483996" r:id="rId17"/>
    <p:sldLayoutId id="2147484014" r:id="rId18"/>
    <p:sldLayoutId id="2147484020" r:id="rId19"/>
    <p:sldLayoutId id="2147484015" r:id="rId20"/>
    <p:sldLayoutId id="2147484016" r:id="rId21"/>
    <p:sldLayoutId id="2147484017" r:id="rId22"/>
    <p:sldLayoutId id="2147483987" r:id="rId23"/>
    <p:sldLayoutId id="2147484021" r:id="rId24"/>
    <p:sldLayoutId id="2147484022" r:id="rId25"/>
    <p:sldLayoutId id="2147483989" r:id="rId26"/>
    <p:sldLayoutId id="2147484009" r:id="rId27"/>
    <p:sldLayoutId id="2147484018" r:id="rId28"/>
    <p:sldLayoutId id="2147484005" r:id="rId29"/>
    <p:sldLayoutId id="2147484019" r:id="rId30"/>
    <p:sldLayoutId id="2147484003" r:id="rId31"/>
    <p:sldLayoutId id="2147484004" r:id="rId32"/>
    <p:sldLayoutId id="2147484006" r:id="rId33"/>
    <p:sldLayoutId id="2147484007" r:id="rId34"/>
    <p:sldLayoutId id="2147483991" r:id="rId35"/>
    <p:sldLayoutId id="2147483992" r:id="rId36"/>
    <p:sldLayoutId id="2147484008" r:id="rId37"/>
    <p:sldLayoutId id="2147483990" r:id="rId38"/>
    <p:sldLayoutId id="2147483946" r:id="rId39"/>
    <p:sldLayoutId id="2147484001" r:id="rId40"/>
    <p:sldLayoutId id="2147483984" r:id="rId41"/>
    <p:sldLayoutId id="2147483985" r:id="rId42"/>
    <p:sldLayoutId id="2147484002" r:id="rId43"/>
    <p:sldLayoutId id="2147483966" r:id="rId44"/>
    <p:sldLayoutId id="2147484023" r:id="rId45"/>
  </p:sldLayoutIdLst>
  <p:hf sldNum="0" hdr="0" dt="0"/>
  <p:txStyles>
    <p:titleStyle>
      <a:lvl1pPr algn="l" rtl="0" eaLnBrk="0" fontAlgn="base" hangingPunct="0">
        <a:lnSpc>
          <a:spcPct val="90000"/>
        </a:lnSpc>
        <a:spcBef>
          <a:spcPct val="0"/>
        </a:spcBef>
        <a:spcAft>
          <a:spcPct val="0"/>
        </a:spcAft>
        <a:defRPr sz="2000" b="1" kern="1200">
          <a:solidFill>
            <a:schemeClr val="tx2"/>
          </a:solidFill>
          <a:latin typeface="+mj-lt"/>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57F6A1-5EA2-AB44-BC29-6E3E702500E3}"/>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659D954-FF4A-CF99-8075-ED74E99A585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635370D-2AC7-DBA4-971B-D6DA2AFCC6E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2BA5599A-1787-4458-A719-B1F52E67BEC1}" type="datetimeFigureOut">
              <a:rPr lang="en-DE" smtClean="0"/>
              <a:t>09/07/2025</a:t>
            </a:fld>
            <a:endParaRPr lang="en-DE"/>
          </a:p>
        </p:txBody>
      </p:sp>
      <p:sp>
        <p:nvSpPr>
          <p:cNvPr id="5" name="Footer Placeholder 4">
            <a:extLst>
              <a:ext uri="{FF2B5EF4-FFF2-40B4-BE49-F238E27FC236}">
                <a16:creationId xmlns:a16="http://schemas.microsoft.com/office/drawing/2014/main" id="{2F32EC68-5E61-D999-AE01-3A69E284923C}"/>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442EAAED-EE72-8D45-AC9E-C405D24520A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CA15C180-C831-46C9-B083-FEA8D7ED6144}" type="slidenum">
              <a:rPr lang="en-DE" smtClean="0"/>
              <a:t>‹#›</a:t>
            </a:fld>
            <a:endParaRPr lang="en-DE"/>
          </a:p>
        </p:txBody>
      </p:sp>
    </p:spTree>
    <p:extLst>
      <p:ext uri="{BB962C8B-B14F-4D97-AF65-F5344CB8AC3E}">
        <p14:creationId xmlns:p14="http://schemas.microsoft.com/office/powerpoint/2010/main" val="2619693714"/>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5.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1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p:cNvSpPr>
            <a:spLocks noGrp="1"/>
          </p:cNvSpPr>
          <p:nvPr>
            <p:ph type="ctrTitle"/>
          </p:nvPr>
        </p:nvSpPr>
        <p:spPr>
          <a:xfrm>
            <a:off x="288000" y="3543675"/>
            <a:ext cx="8568000" cy="432000"/>
          </a:xfrm>
        </p:spPr>
        <p:txBody>
          <a:bodyPr/>
          <a:lstStyle/>
          <a:p>
            <a:r>
              <a:rPr lang="de-DE" dirty="0"/>
              <a:t>Intelligent Monitoring of Engineering Systems</a:t>
            </a:r>
          </a:p>
        </p:txBody>
      </p:sp>
      <p:sp>
        <p:nvSpPr>
          <p:cNvPr id="19" name="Untertitel 18"/>
          <p:cNvSpPr>
            <a:spLocks noGrp="1"/>
          </p:cNvSpPr>
          <p:nvPr>
            <p:ph type="subTitle" idx="1"/>
          </p:nvPr>
        </p:nvSpPr>
        <p:spPr>
          <a:xfrm>
            <a:off x="288000" y="4032000"/>
            <a:ext cx="8568000" cy="612000"/>
          </a:xfrm>
        </p:spPr>
        <p:txBody>
          <a:bodyPr/>
          <a:lstStyle/>
          <a:p>
            <a:pPr marL="0" indent="0">
              <a:buNone/>
            </a:pPr>
            <a:r>
              <a:rPr lang="de-DE" b="1" dirty="0"/>
              <a:t>Group 6: Intelligent Monitoring of the Production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 Data</a:t>
            </a:r>
            <a:endParaRPr lang="en-IN" dirty="0"/>
          </a:p>
        </p:txBody>
      </p:sp>
      <p:sp>
        <p:nvSpPr>
          <p:cNvPr id="6" name="Textplatzhalter 7"/>
          <p:cNvSpPr txBox="1">
            <a:spLocks/>
          </p:cNvSpPr>
          <p:nvPr/>
        </p:nvSpPr>
        <p:spPr>
          <a:xfrm>
            <a:off x="179390" y="411450"/>
            <a:ext cx="8401187" cy="93613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a:buClrTx/>
              <a:buFont typeface="Arial" charset="0"/>
              <a:buNone/>
              <a:tabLst/>
            </a:pPr>
            <a:endParaRPr lang="en-US" sz="1600" dirty="0">
              <a:solidFill>
                <a:srgbClr val="FF0000"/>
              </a:solidFill>
            </a:endParaRPr>
          </a:p>
          <a:p>
            <a:pPr algn="just"/>
            <a:r>
              <a:rPr lang="en-US" sz="1200" dirty="0">
                <a:solidFill>
                  <a:srgbClr val="000000"/>
                </a:solidFill>
                <a:latin typeface="Arial"/>
                <a:cs typeface="Arial"/>
              </a:rPr>
              <a:t>A dictionary created to identify defects type and location as per group, case and sensor.</a:t>
            </a:r>
            <a:endParaRPr lang="en-US" sz="1200" dirty="0">
              <a:solidFill>
                <a:srgbClr val="000000"/>
              </a:solidFill>
            </a:endParaRPr>
          </a:p>
          <a:p>
            <a:pPr algn="just"/>
            <a:endParaRPr lang="en-US" sz="1200" b="1" dirty="0">
              <a:solidFill>
                <a:srgbClr val="000000"/>
              </a:solidFill>
              <a:latin typeface="Arial"/>
              <a:cs typeface="Arial"/>
            </a:endParaRPr>
          </a:p>
          <a:p>
            <a:pPr algn="just"/>
            <a:r>
              <a:rPr lang="en-US" sz="1200" b="1" dirty="0">
                <a:solidFill>
                  <a:srgbClr val="000000"/>
                </a:solidFill>
                <a:latin typeface="Arial"/>
                <a:cs typeface="Arial"/>
              </a:rPr>
              <a:t>Purpose</a:t>
            </a:r>
            <a:r>
              <a:rPr lang="en-US" sz="1200" dirty="0">
                <a:solidFill>
                  <a:srgbClr val="000000"/>
                </a:solidFill>
                <a:latin typeface="Arial"/>
                <a:cs typeface="Arial"/>
              </a:rPr>
              <a:t>: </a:t>
            </a:r>
            <a:r>
              <a:rPr lang="en-GB" sz="1200" dirty="0"/>
              <a:t>To classify whether a defect is present in a given case — using binary labels (0 for no defect, 1 for defect).</a:t>
            </a:r>
            <a:endParaRPr lang="en-US" sz="1600" dirty="0">
              <a:solidFill>
                <a:srgbClr val="000000"/>
              </a:solidFill>
            </a:endParaRPr>
          </a:p>
          <a:p>
            <a:pPr algn="just"/>
            <a:endParaRPr lang="en-US" altLang="en-US" sz="1600" dirty="0">
              <a:solidFill>
                <a:srgbClr val="FF0000"/>
              </a:solidFill>
            </a:endParaRPr>
          </a:p>
          <a:p>
            <a:pPr marL="0" indent="0" algn="just">
              <a:buFont typeface="Arial" charset="0"/>
              <a:buNone/>
            </a:pPr>
            <a:endParaRPr lang="en-US" sz="1600" dirty="0">
              <a:solidFill>
                <a:srgbClr val="FF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909"/>
          <a:stretch/>
        </p:blipFill>
        <p:spPr>
          <a:xfrm>
            <a:off x="323410" y="1563610"/>
            <a:ext cx="8497180" cy="2652063"/>
          </a:xfrm>
          <a:prstGeom prst="rect">
            <a:avLst/>
          </a:prstGeom>
          <a:ln>
            <a:solidFill>
              <a:schemeClr val="tx1"/>
            </a:solidFill>
          </a:ln>
        </p:spPr>
      </p:pic>
      <p:sp>
        <p:nvSpPr>
          <p:cNvPr id="4" name="TextBox 3">
            <a:extLst>
              <a:ext uri="{FF2B5EF4-FFF2-40B4-BE49-F238E27FC236}">
                <a16:creationId xmlns:a16="http://schemas.microsoft.com/office/drawing/2014/main" id="{774D2287-97C8-352B-5B70-301E21E17B94}"/>
              </a:ext>
            </a:extLst>
          </p:cNvPr>
          <p:cNvSpPr txBox="1"/>
          <p:nvPr/>
        </p:nvSpPr>
        <p:spPr>
          <a:xfrm>
            <a:off x="3347830" y="4203674"/>
            <a:ext cx="2554494" cy="230832"/>
          </a:xfrm>
          <a:prstGeom prst="rect">
            <a:avLst/>
          </a:prstGeom>
          <a:noFill/>
        </p:spPr>
        <p:txBody>
          <a:bodyPr wrap="square" lIns="91440" tIns="45720" rIns="91440" bIns="45720" rtlCol="0" anchor="t">
            <a:spAutoFit/>
          </a:bodyPr>
          <a:lstStyle/>
          <a:p>
            <a:pPr algn="ctr"/>
            <a:r>
              <a:rPr lang="en-IN" sz="900" i="1" dirty="0">
                <a:latin typeface="Arial"/>
                <a:cs typeface="Arial"/>
              </a:rPr>
              <a:t>Metadata file snippet</a:t>
            </a:r>
            <a:endParaRPr lang="en-IN" sz="900" i="1" dirty="0"/>
          </a:p>
        </p:txBody>
      </p:sp>
      <p:sp>
        <p:nvSpPr>
          <p:cNvPr id="7" name="TextBox 6">
            <a:extLst>
              <a:ext uri="{FF2B5EF4-FFF2-40B4-BE49-F238E27FC236}">
                <a16:creationId xmlns:a16="http://schemas.microsoft.com/office/drawing/2014/main" id="{4BBD80A8-04EF-A686-000A-95746B47E2F5}"/>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metadata.csv</a:t>
            </a:r>
            <a:endParaRPr lang="en-IN" sz="900" dirty="0"/>
          </a:p>
        </p:txBody>
      </p:sp>
    </p:spTree>
    <p:extLst>
      <p:ext uri="{BB962C8B-B14F-4D97-AF65-F5344CB8AC3E}">
        <p14:creationId xmlns:p14="http://schemas.microsoft.com/office/powerpoint/2010/main" val="134448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timestamps with section</a:t>
            </a:r>
            <a:endParaRPr lang="en-IN" dirty="0"/>
          </a:p>
        </p:txBody>
      </p:sp>
      <p:sp>
        <p:nvSpPr>
          <p:cNvPr id="14" name="Rectangle 13"/>
          <p:cNvSpPr/>
          <p:nvPr/>
        </p:nvSpPr>
        <p:spPr>
          <a:xfrm>
            <a:off x="107380" y="1435322"/>
            <a:ext cx="5166419" cy="2369880"/>
          </a:xfrm>
          <a:prstGeom prst="rect">
            <a:avLst/>
          </a:prstGeom>
          <a:noFill/>
        </p:spPr>
        <p:txBody>
          <a:bodyPr wrap="square" lIns="91440" tIns="45720" rIns="91440" bIns="45720">
            <a:spAutoFit/>
          </a:bodyPr>
          <a:lstStyle/>
          <a:p>
            <a:endParaRPr lang="en-US" sz="1200" dirty="0"/>
          </a:p>
          <a:p>
            <a:pPr marL="171450" indent="-171450">
              <a:buFont typeface="Wingdings" panose="05000000000000000000" pitchFamily="2" charset="2"/>
              <a:buChar char="v"/>
            </a:pPr>
            <a:r>
              <a:rPr lang="en-US" sz="1200" dirty="0"/>
              <a:t>Various features were extracted from the raw acceleration data, such as spectral energy, Percentile_25, and Percentile_75. These features revealed distinct differences between the various stages of the test. </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t>Among them, Percentile_25 achieved the highest separation score, effectively highlighting the sensor's transitions across different stages.</a:t>
            </a:r>
          </a:p>
          <a:p>
            <a:pPr marL="171450" indent="-171450">
              <a:buFont typeface="Wingdings" panose="05000000000000000000" pitchFamily="2" charset="2"/>
              <a:buChar char="v"/>
            </a:pPr>
            <a:endParaRPr lang="en-US" sz="1200" b="0" cap="none" spc="0" dirty="0">
              <a:ln w="0"/>
              <a:solidFill>
                <a:schemeClr val="tx2"/>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v"/>
            </a:pPr>
            <a:r>
              <a:rPr lang="en-GB" sz="1200" dirty="0"/>
              <a:t>If a defect is present at a specific location in a given case, all timestamps in the acceleration data corresponding to that section are </a:t>
            </a:r>
            <a:r>
              <a:rPr lang="en-GB" sz="1200" dirty="0" err="1"/>
              <a:t>labeled</a:t>
            </a:r>
            <a:r>
              <a:rPr lang="en-GB" sz="1200" dirty="0"/>
              <a:t> as 1; otherwise, they are </a:t>
            </a:r>
            <a:r>
              <a:rPr lang="en-GB" sz="1200" dirty="0" err="1"/>
              <a:t>labeled</a:t>
            </a:r>
            <a:r>
              <a:rPr lang="en-GB" sz="1200" dirty="0"/>
              <a:t> as 0.</a:t>
            </a:r>
            <a:endParaRPr lang="en-US" sz="1200" b="0" cap="none" spc="0" dirty="0">
              <a:ln w="0"/>
              <a:solidFill>
                <a:schemeClr val="tx2"/>
              </a:solidFill>
              <a:effectLst>
                <a:outerShdw blurRad="38100" dist="19050" dir="2700000" algn="tl" rotWithShape="0">
                  <a:schemeClr val="dk1">
                    <a:alpha val="40000"/>
                  </a:schemeClr>
                </a:outerShdw>
              </a:effectLst>
            </a:endParaRPr>
          </a:p>
          <a:p>
            <a:pPr marL="285750" indent="-285750" algn="ctr">
              <a:buFont typeface="Wingdings" panose="05000000000000000000" pitchFamily="2" charset="2"/>
              <a:buChar char="v"/>
            </a:pPr>
            <a:endParaRPr lang="en-US" sz="1600" dirty="0">
              <a:ln w="0"/>
              <a:solidFill>
                <a:schemeClr val="tx2"/>
              </a:solidFill>
              <a:effectLst>
                <a:outerShdw blurRad="38100" dist="19050" dir="2700000" algn="tl" rotWithShape="0">
                  <a:schemeClr val="dk1">
                    <a:alpha val="40000"/>
                  </a:schemeClr>
                </a:outerShdw>
              </a:effectLst>
            </a:endParaRPr>
          </a:p>
        </p:txBody>
      </p:sp>
      <p:sp>
        <p:nvSpPr>
          <p:cNvPr id="18" name="Rectangle 17"/>
          <p:cNvSpPr/>
          <p:nvPr/>
        </p:nvSpPr>
        <p:spPr>
          <a:xfrm>
            <a:off x="4479634" y="2110085"/>
            <a:ext cx="184730"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140" y="627480"/>
            <a:ext cx="3094486" cy="3667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Oval 21"/>
          <p:cNvSpPr/>
          <p:nvPr/>
        </p:nvSpPr>
        <p:spPr>
          <a:xfrm>
            <a:off x="7121680" y="1338800"/>
            <a:ext cx="978810" cy="1008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4350804" y="877135"/>
            <a:ext cx="1061849" cy="461665"/>
          </a:xfrm>
          <a:prstGeom prst="rect">
            <a:avLst/>
          </a:prstGeom>
          <a:noFill/>
          <a:ln>
            <a:solidFill>
              <a:schemeClr val="tx1"/>
            </a:solidFill>
          </a:ln>
        </p:spPr>
        <p:txBody>
          <a:bodyPr wrap="square" rtlCol="0">
            <a:spAutoFit/>
          </a:bodyPr>
          <a:lstStyle/>
          <a:p>
            <a:r>
              <a:rPr lang="en-US" sz="1200" dirty="0"/>
              <a:t>25 percentile acceleration</a:t>
            </a:r>
            <a:endParaRPr lang="en-IN" sz="1200" dirty="0"/>
          </a:p>
        </p:txBody>
      </p:sp>
      <p:cxnSp>
        <p:nvCxnSpPr>
          <p:cNvPr id="26" name="Straight Arrow Connector 25"/>
          <p:cNvCxnSpPr>
            <a:stCxn id="24" idx="3"/>
          </p:cNvCxnSpPr>
          <p:nvPr/>
        </p:nvCxnSpPr>
        <p:spPr>
          <a:xfrm>
            <a:off x="5412653" y="1107968"/>
            <a:ext cx="1593371" cy="427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86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endParaRPr lang="en-IN" dirty="0"/>
          </a:p>
        </p:txBody>
      </p:sp>
      <p:sp>
        <p:nvSpPr>
          <p:cNvPr id="10" name="Textplatzhalter 1"/>
          <p:cNvSpPr txBox="1">
            <a:spLocks/>
          </p:cNvSpPr>
          <p:nvPr/>
        </p:nvSpPr>
        <p:spPr>
          <a:xfrm>
            <a:off x="251400" y="648000"/>
            <a:ext cx="8569325" cy="28800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dirty="0">
                <a:solidFill>
                  <a:schemeClr val="tx2"/>
                </a:solidFill>
              </a:rPr>
              <a:t>Base features for Frequency defect model (using ML):</a:t>
            </a:r>
          </a:p>
        </p:txBody>
      </p:sp>
      <p:sp>
        <p:nvSpPr>
          <p:cNvPr id="13" name="Textplatzhalter 7"/>
          <p:cNvSpPr txBox="1">
            <a:spLocks/>
          </p:cNvSpPr>
          <p:nvPr/>
        </p:nvSpPr>
        <p:spPr>
          <a:xfrm>
            <a:off x="287338" y="1093871"/>
            <a:ext cx="3492551" cy="334800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200" dirty="0"/>
          </a:p>
        </p:txBody>
      </p:sp>
      <p:sp>
        <p:nvSpPr>
          <p:cNvPr id="3" name="Textplatzhalter 1">
            <a:extLst>
              <a:ext uri="{FF2B5EF4-FFF2-40B4-BE49-F238E27FC236}">
                <a16:creationId xmlns:a16="http://schemas.microsoft.com/office/drawing/2014/main" id="{5F547B9C-1ED8-87C8-C279-BFFDD9C8EAC1}"/>
              </a:ext>
            </a:extLst>
          </p:cNvPr>
          <p:cNvSpPr txBox="1">
            <a:spLocks/>
          </p:cNvSpPr>
          <p:nvPr/>
        </p:nvSpPr>
        <p:spPr>
          <a:xfrm>
            <a:off x="251400" y="2787820"/>
            <a:ext cx="8569325" cy="28800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dirty="0">
                <a:solidFill>
                  <a:schemeClr val="tx2"/>
                </a:solidFill>
              </a:rPr>
              <a:t>Base features for Damper and inclination model (using DL) :</a:t>
            </a:r>
          </a:p>
        </p:txBody>
      </p:sp>
      <p:sp>
        <p:nvSpPr>
          <p:cNvPr id="4" name="TextBox 3">
            <a:extLst>
              <a:ext uri="{FF2B5EF4-FFF2-40B4-BE49-F238E27FC236}">
                <a16:creationId xmlns:a16="http://schemas.microsoft.com/office/drawing/2014/main" id="{FDFB77FC-14A2-C860-D39E-B9C78646EDA4}"/>
              </a:ext>
            </a:extLst>
          </p:cNvPr>
          <p:cNvSpPr txBox="1"/>
          <p:nvPr/>
        </p:nvSpPr>
        <p:spPr>
          <a:xfrm>
            <a:off x="307479" y="1131550"/>
            <a:ext cx="8369091" cy="1477328"/>
          </a:xfrm>
          <a:prstGeom prst="rect">
            <a:avLst/>
          </a:prstGeom>
          <a:noFill/>
        </p:spPr>
        <p:txBody>
          <a:bodyPr wrap="square" rtlCol="0">
            <a:spAutoFit/>
          </a:bodyPr>
          <a:lstStyle/>
          <a:p>
            <a:pPr marL="342900" indent="-342900">
              <a:buAutoNum type="arabicParenR"/>
            </a:pPr>
            <a:r>
              <a:rPr lang="en-GB" dirty="0"/>
              <a:t>FFT and frequency domain features.</a:t>
            </a:r>
            <a:br>
              <a:rPr lang="en-GB" dirty="0"/>
            </a:br>
            <a:r>
              <a:rPr lang="en-GB" dirty="0" err="1"/>
              <a:t>Eg</a:t>
            </a:r>
            <a:r>
              <a:rPr lang="en-GB" dirty="0"/>
              <a:t> – peak frequency, magnitude, mean.</a:t>
            </a:r>
            <a:br>
              <a:rPr lang="en-GB" dirty="0"/>
            </a:br>
            <a:endParaRPr lang="en-GB" dirty="0"/>
          </a:p>
          <a:p>
            <a:r>
              <a:rPr lang="en-GB" dirty="0"/>
              <a:t>2) Time domain features (mean, std, var, etc), statistical features overall and section wise.</a:t>
            </a:r>
            <a:endParaRPr lang="en-DE" dirty="0"/>
          </a:p>
        </p:txBody>
      </p:sp>
      <p:sp>
        <p:nvSpPr>
          <p:cNvPr id="5" name="TextBox 4">
            <a:extLst>
              <a:ext uri="{FF2B5EF4-FFF2-40B4-BE49-F238E27FC236}">
                <a16:creationId xmlns:a16="http://schemas.microsoft.com/office/drawing/2014/main" id="{87CFB2DB-CA9E-56C1-6538-0BAAC4955E12}"/>
              </a:ext>
            </a:extLst>
          </p:cNvPr>
          <p:cNvSpPr txBox="1"/>
          <p:nvPr/>
        </p:nvSpPr>
        <p:spPr>
          <a:xfrm>
            <a:off x="323410" y="3301658"/>
            <a:ext cx="4929555" cy="646331"/>
          </a:xfrm>
          <a:prstGeom prst="rect">
            <a:avLst/>
          </a:prstGeom>
          <a:noFill/>
        </p:spPr>
        <p:txBody>
          <a:bodyPr wrap="none" rtlCol="0">
            <a:spAutoFit/>
          </a:bodyPr>
          <a:lstStyle/>
          <a:p>
            <a:r>
              <a:rPr lang="en-GB" dirty="0"/>
              <a:t>1) Filtered Ax, Ay, Az, timestamp</a:t>
            </a:r>
            <a:br>
              <a:rPr lang="en-GB" dirty="0"/>
            </a:br>
            <a:r>
              <a:rPr lang="en-GB" dirty="0"/>
              <a:t>2) Statistical (rolling means, standard dev), etc</a:t>
            </a:r>
            <a:endParaRPr lang="en-DE" dirty="0"/>
          </a:p>
        </p:txBody>
      </p:sp>
    </p:spTree>
    <p:extLst>
      <p:ext uri="{BB962C8B-B14F-4D97-AF65-F5344CB8AC3E}">
        <p14:creationId xmlns:p14="http://schemas.microsoft.com/office/powerpoint/2010/main" val="370393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MODEL</a:t>
            </a:r>
            <a:endParaRPr lang="en-IN" dirty="0"/>
          </a:p>
        </p:txBody>
      </p:sp>
      <p:sp>
        <p:nvSpPr>
          <p:cNvPr id="7" name="Textplatzhalter 1"/>
          <p:cNvSpPr txBox="1">
            <a:spLocks/>
          </p:cNvSpPr>
          <p:nvPr/>
        </p:nvSpPr>
        <p:spPr>
          <a:xfrm>
            <a:off x="103276" y="627480"/>
            <a:ext cx="4105192" cy="575832"/>
          </a:xfrm>
          <a:prstGeom prst="rect">
            <a:avLst/>
          </a:prstGeom>
        </p:spPr>
        <p:txBody>
          <a:bodyPr anchor="b">
            <a:no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600" b="1" dirty="0">
                <a:solidFill>
                  <a:schemeClr val="tx2"/>
                </a:solidFill>
              </a:rPr>
              <a:t>Random Forest Classifier and frequency value prediction</a:t>
            </a:r>
          </a:p>
        </p:txBody>
      </p:sp>
      <p:sp>
        <p:nvSpPr>
          <p:cNvPr id="8" name="Textplatzhalter 7"/>
          <p:cNvSpPr txBox="1">
            <a:spLocks/>
          </p:cNvSpPr>
          <p:nvPr/>
        </p:nvSpPr>
        <p:spPr>
          <a:xfrm>
            <a:off x="67825" y="1347580"/>
            <a:ext cx="4140642" cy="3600000"/>
          </a:xfrm>
          <a:prstGeom prst="rect">
            <a:avLst/>
          </a:prstGeom>
        </p:spPr>
        <p:txBody>
          <a:bodyPr anchor="t">
            <a:norm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400" b="1" dirty="0"/>
          </a:p>
        </p:txBody>
      </p:sp>
      <p:sp>
        <p:nvSpPr>
          <p:cNvPr id="3" name="Rectangle 2"/>
          <p:cNvSpPr/>
          <p:nvPr/>
        </p:nvSpPr>
        <p:spPr>
          <a:xfrm>
            <a:off x="2370695" y="1236964"/>
            <a:ext cx="357790" cy="276999"/>
          </a:xfrm>
          <a:prstGeom prst="rect">
            <a:avLst/>
          </a:prstGeom>
          <a:noFill/>
        </p:spPr>
        <p:txBody>
          <a:bodyPr wrap="none" lIns="91440" tIns="45720" rIns="91440" bIns="45720">
            <a:spAutoFit/>
          </a:bodyPr>
          <a:lstStyle/>
          <a:p>
            <a:pPr marL="171450" indent="-171450" algn="ctr">
              <a:buFont typeface="Wingdings" panose="05000000000000000000" pitchFamily="2" charset="2"/>
              <a:buChar char="v"/>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103276" y="987530"/>
            <a:ext cx="4572000" cy="3816429"/>
          </a:xfrm>
          <a:prstGeom prst="rect">
            <a:avLst/>
          </a:prstGeom>
        </p:spPr>
        <p:txBody>
          <a:bodyPr>
            <a:spAutoFit/>
          </a:bodyPr>
          <a:lstStyle/>
          <a:p>
            <a:endParaRPr lang="en-IN" sz="1400" b="1" dirty="0"/>
          </a:p>
          <a:p>
            <a:pPr marL="171450" indent="-171450">
              <a:buFont typeface="Wingdings" panose="05000000000000000000" pitchFamily="2" charset="2"/>
              <a:buChar char="v"/>
            </a:pPr>
            <a:r>
              <a:rPr lang="en-US" sz="1200" dirty="0"/>
              <a:t>We initially attempted to identify cases with frequency defects using a random forest classifier. Afterward, for those identified cases, we estimated the magnitude of the frequency defect with a regression model.</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t>We used another model for the location prediction for the frequency defect.</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t> Developed a machine learning model to detect and localize frequency-related defects in machine sections using section-wise features from real measurement data.</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t>Addressed high imbalance using class weighting and SMOTE oversampling, ensuring robust performance across both defective and normal sections.</a:t>
            </a:r>
          </a:p>
          <a:p>
            <a:endParaRPr lang="en-US" sz="1200" dirty="0"/>
          </a:p>
          <a:p>
            <a:pPr marL="171450" indent="-171450">
              <a:buFont typeface="Wingdings" panose="05000000000000000000" pitchFamily="2" charset="2"/>
              <a:buChar char="v"/>
            </a:pPr>
            <a:r>
              <a:rPr lang="en-US" sz="1200" dirty="0"/>
              <a:t>For location prediction model we achieved the accuracy of 83%</a:t>
            </a:r>
            <a:br>
              <a:rPr lang="en-US" sz="1200" dirty="0"/>
            </a:br>
            <a:endParaRPr lang="en-IN"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200" y="843510"/>
            <a:ext cx="3204990" cy="3384470"/>
          </a:xfrm>
          <a:prstGeom prst="rect">
            <a:avLst/>
          </a:prstGeom>
        </p:spPr>
      </p:pic>
      <p:sp>
        <p:nvSpPr>
          <p:cNvPr id="6" name="TextBox 5">
            <a:extLst>
              <a:ext uri="{FF2B5EF4-FFF2-40B4-BE49-F238E27FC236}">
                <a16:creationId xmlns:a16="http://schemas.microsoft.com/office/drawing/2014/main" id="{46192838-130E-5022-A8AB-8C252883B1A9}"/>
              </a:ext>
            </a:extLst>
          </p:cNvPr>
          <p:cNvSpPr txBox="1"/>
          <p:nvPr/>
        </p:nvSpPr>
        <p:spPr>
          <a:xfrm>
            <a:off x="5004060" y="4227980"/>
            <a:ext cx="4719413" cy="230832"/>
          </a:xfrm>
          <a:prstGeom prst="rect">
            <a:avLst/>
          </a:prstGeom>
          <a:noFill/>
        </p:spPr>
        <p:txBody>
          <a:bodyPr wrap="square" rtlCol="0">
            <a:spAutoFit/>
          </a:bodyPr>
          <a:lstStyle/>
          <a:p>
            <a:pPr algn="ctr"/>
            <a:r>
              <a:rPr lang="en-IN" sz="900" i="1" dirty="0"/>
              <a:t>  Frequency value regression</a:t>
            </a:r>
          </a:p>
        </p:txBody>
      </p:sp>
    </p:spTree>
    <p:extLst>
      <p:ext uri="{BB962C8B-B14F-4D97-AF65-F5344CB8AC3E}">
        <p14:creationId xmlns:p14="http://schemas.microsoft.com/office/powerpoint/2010/main" val="60631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MODEL</a:t>
            </a:r>
            <a:endParaRPr lang="en-IN" dirty="0"/>
          </a:p>
        </p:txBody>
      </p:sp>
      <p:sp>
        <p:nvSpPr>
          <p:cNvPr id="7" name="Textplatzhalter 1"/>
          <p:cNvSpPr txBox="1">
            <a:spLocks/>
          </p:cNvSpPr>
          <p:nvPr/>
        </p:nvSpPr>
        <p:spPr>
          <a:xfrm>
            <a:off x="179390" y="855164"/>
            <a:ext cx="8569325" cy="288000"/>
          </a:xfrm>
          <a:prstGeom prst="rect">
            <a:avLst/>
          </a:prstGeom>
        </p:spPr>
        <p:txBody>
          <a:bodyPr anchor="b">
            <a:no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600" b="1" dirty="0">
                <a:solidFill>
                  <a:schemeClr val="tx2"/>
                </a:solidFill>
              </a:rPr>
              <a:t>Selection of Computational Model</a:t>
            </a:r>
          </a:p>
        </p:txBody>
      </p:sp>
      <p:sp>
        <p:nvSpPr>
          <p:cNvPr id="8" name="Textplatzhalter 7"/>
          <p:cNvSpPr txBox="1">
            <a:spLocks/>
          </p:cNvSpPr>
          <p:nvPr/>
        </p:nvSpPr>
        <p:spPr>
          <a:xfrm>
            <a:off x="103275" y="1347580"/>
            <a:ext cx="4140642" cy="3600000"/>
          </a:xfrm>
          <a:prstGeom prst="rect">
            <a:avLst/>
          </a:prstGeom>
        </p:spPr>
        <p:txBody>
          <a:bodyPr anchor="t">
            <a:norm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Principally, we made use of Fast Fourier Transform algorithm for Signal testing.</a:t>
            </a:r>
          </a:p>
          <a:p>
            <a:pPr algn="just"/>
            <a:endParaRPr lang="en-US" sz="1400" dirty="0"/>
          </a:p>
          <a:p>
            <a:pPr algn="just"/>
            <a:r>
              <a:rPr lang="en-US" sz="1400" dirty="0"/>
              <a:t>Since we had time-series data we short-listed LSTM , CNN and Fully connected feed-forward.</a:t>
            </a:r>
          </a:p>
          <a:p>
            <a:pPr marL="0" indent="0" algn="just">
              <a:buNone/>
            </a:pPr>
            <a:endParaRPr lang="en-US" sz="1400" dirty="0"/>
          </a:p>
          <a:p>
            <a:pPr algn="just"/>
            <a:r>
              <a:rPr lang="en-US" sz="1400" dirty="0"/>
              <a:t>But finally went ahead with : CNN</a:t>
            </a:r>
          </a:p>
          <a:p>
            <a:pPr algn="just"/>
            <a:endParaRPr lang="en-US" sz="1400" dirty="0"/>
          </a:p>
          <a:p>
            <a:pPr algn="just"/>
            <a:r>
              <a:rPr lang="en-US" sz="1400" dirty="0"/>
              <a:t>Our primary </a:t>
            </a:r>
            <a:r>
              <a:rPr lang="en-US" sz="1400" b="1" dirty="0"/>
              <a:t>CNN</a:t>
            </a:r>
            <a:r>
              <a:rPr lang="en-US" sz="1400" dirty="0"/>
              <a:t> model had the </a:t>
            </a:r>
            <a:r>
              <a:rPr lang="en-US" sz="1400" b="1" dirty="0"/>
              <a:t>highest recorded accuracy</a:t>
            </a:r>
          </a:p>
        </p:txBody>
      </p:sp>
      <p:pic>
        <p:nvPicPr>
          <p:cNvPr id="11" name="Picture 2" descr="Introduction To Convolutional Neural Networks">
            <a:extLst>
              <a:ext uri="{FF2B5EF4-FFF2-40B4-BE49-F238E27FC236}">
                <a16:creationId xmlns:a16="http://schemas.microsoft.com/office/drawing/2014/main" id="{B5ECE959-DAB5-B311-4220-C1E966D8300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120"/>
          <a:stretch/>
        </p:blipFill>
        <p:spPr bwMode="auto">
          <a:xfrm>
            <a:off x="4831532" y="1596808"/>
            <a:ext cx="3416356" cy="1842529"/>
          </a:xfrm>
          <a:prstGeom prst="rect">
            <a:avLst/>
          </a:prstGeom>
          <a:solidFill>
            <a:srgbClr val="FFFFFF"/>
          </a:solidFill>
        </p:spPr>
      </p:pic>
      <p:sp>
        <p:nvSpPr>
          <p:cNvPr id="12" name="TextBox 11">
            <a:extLst>
              <a:ext uri="{FF2B5EF4-FFF2-40B4-BE49-F238E27FC236}">
                <a16:creationId xmlns:a16="http://schemas.microsoft.com/office/drawing/2014/main" id="{B4A56FC4-BD8D-1D7D-E946-924D4186A62D}"/>
              </a:ext>
            </a:extLst>
          </p:cNvPr>
          <p:cNvSpPr txBox="1"/>
          <p:nvPr/>
        </p:nvSpPr>
        <p:spPr>
          <a:xfrm>
            <a:off x="4197173" y="3643753"/>
            <a:ext cx="4719413" cy="230832"/>
          </a:xfrm>
          <a:prstGeom prst="rect">
            <a:avLst/>
          </a:prstGeom>
          <a:noFill/>
        </p:spPr>
        <p:txBody>
          <a:bodyPr wrap="square" rtlCol="0">
            <a:spAutoFit/>
          </a:bodyPr>
          <a:lstStyle/>
          <a:p>
            <a:pPr algn="ctr"/>
            <a:r>
              <a:rPr lang="en-IN" sz="900" i="1" dirty="0"/>
              <a:t>  Convolutional Neural Network</a:t>
            </a:r>
          </a:p>
        </p:txBody>
      </p:sp>
    </p:spTree>
    <p:extLst>
      <p:ext uri="{BB962C8B-B14F-4D97-AF65-F5344CB8AC3E}">
        <p14:creationId xmlns:p14="http://schemas.microsoft.com/office/powerpoint/2010/main" val="419781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INFORMATION</a:t>
            </a:r>
            <a:endParaRPr lang="en-IN" dirty="0"/>
          </a:p>
        </p:txBody>
      </p:sp>
      <p:sp>
        <p:nvSpPr>
          <p:cNvPr id="10" name="Textplatzhalter 1"/>
          <p:cNvSpPr txBox="1">
            <a:spLocks/>
          </p:cNvSpPr>
          <p:nvPr/>
        </p:nvSpPr>
        <p:spPr>
          <a:xfrm>
            <a:off x="286013" y="792000"/>
            <a:ext cx="8569325" cy="288000"/>
          </a:xfrm>
          <a:prstGeom prst="rect">
            <a:avLst/>
          </a:prstGeom>
        </p:spPr>
        <p:txBody>
          <a:bodyPr anchor="b">
            <a:no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b="1" dirty="0">
                <a:solidFill>
                  <a:schemeClr val="tx2"/>
                </a:solidFill>
              </a:rPr>
              <a:t>Convolutional Neural Network</a:t>
            </a:r>
          </a:p>
        </p:txBody>
      </p:sp>
      <p:sp>
        <p:nvSpPr>
          <p:cNvPr id="13" name="Text Placeholder 3">
            <a:extLst>
              <a:ext uri="{FF2B5EF4-FFF2-40B4-BE49-F238E27FC236}">
                <a16:creationId xmlns:a16="http://schemas.microsoft.com/office/drawing/2014/main" id="{66EB9B04-E014-C206-0425-660293A9DF4E}"/>
              </a:ext>
            </a:extLst>
          </p:cNvPr>
          <p:cNvSpPr txBox="1">
            <a:spLocks/>
          </p:cNvSpPr>
          <p:nvPr/>
        </p:nvSpPr>
        <p:spPr>
          <a:xfrm>
            <a:off x="286013" y="1080000"/>
            <a:ext cx="8568000" cy="462329"/>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400" dirty="0">
                <a:latin typeface="Arial"/>
                <a:cs typeface="Arial"/>
              </a:rPr>
              <a:t>Working of our CNN Model</a:t>
            </a:r>
            <a:endParaRPr lang="en-US" sz="1400" dirty="0"/>
          </a:p>
        </p:txBody>
      </p:sp>
      <p:graphicFrame>
        <p:nvGraphicFramePr>
          <p:cNvPr id="3" name="Diagram 2"/>
          <p:cNvGraphicFramePr/>
          <p:nvPr>
            <p:extLst>
              <p:ext uri="{D42A27DB-BD31-4B8C-83A1-F6EECF244321}">
                <p14:modId xmlns:p14="http://schemas.microsoft.com/office/powerpoint/2010/main" val="135746243"/>
              </p:ext>
            </p:extLst>
          </p:nvPr>
        </p:nvGraphicFramePr>
        <p:xfrm>
          <a:off x="539440" y="1203560"/>
          <a:ext cx="7921100" cy="324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288000" y="134741"/>
            <a:ext cx="8568000" cy="407700"/>
          </a:xfrm>
        </p:spPr>
        <p:txBody>
          <a:bodyPr anchor="b">
            <a:normAutofit/>
          </a:bodyPr>
          <a:lstStyle/>
          <a:p>
            <a:pPr lvl="0"/>
            <a:r>
              <a:rPr lang="de-DE" dirty="0"/>
              <a:t>MODEL INFORMATION</a:t>
            </a:r>
          </a:p>
        </p:txBody>
      </p:sp>
      <p:sp>
        <p:nvSpPr>
          <p:cNvPr id="8" name="Textplatzhalter 7"/>
          <p:cNvSpPr>
            <a:spLocks noGrp="1"/>
          </p:cNvSpPr>
          <p:nvPr>
            <p:ph type="body" sz="quarter" idx="14"/>
          </p:nvPr>
        </p:nvSpPr>
        <p:spPr>
          <a:xfrm>
            <a:off x="301096" y="867462"/>
            <a:ext cx="4270904" cy="1234301"/>
          </a:xfrm>
        </p:spPr>
        <p:txBody>
          <a:bodyPr anchor="t">
            <a:normAutofit/>
          </a:bodyPr>
          <a:lstStyle/>
          <a:p>
            <a:pPr algn="just"/>
            <a:r>
              <a:rPr lang="en-US" sz="1600" u="sng" dirty="0"/>
              <a:t>Input signal Assignment:</a:t>
            </a:r>
          </a:p>
          <a:p>
            <a:pPr lvl="1" algn="just"/>
            <a:r>
              <a:rPr lang="en-US" sz="1200" dirty="0"/>
              <a:t>Time, Acc (in X,Y,Z) and Section</a:t>
            </a:r>
          </a:p>
          <a:p>
            <a:pPr lvl="1" algn="just"/>
            <a:r>
              <a:rPr lang="en-US" sz="1200" dirty="0"/>
              <a:t>the </a:t>
            </a:r>
            <a:r>
              <a:rPr lang="en-US" sz="1200" b="1" dirty="0"/>
              <a:t>number</a:t>
            </a:r>
            <a:r>
              <a:rPr lang="en-US" sz="1200" dirty="0"/>
              <a:t> and </a:t>
            </a:r>
            <a:r>
              <a:rPr lang="en-US" sz="1200" b="1" dirty="0"/>
              <a:t>signal assignment</a:t>
            </a:r>
            <a:r>
              <a:rPr lang="en-US" sz="1200" dirty="0"/>
              <a:t> of </a:t>
            </a:r>
            <a:r>
              <a:rPr lang="en-US" sz="1200" b="1" dirty="0"/>
              <a:t>input</a:t>
            </a:r>
          </a:p>
          <a:p>
            <a:pPr marL="431800" lvl="2" indent="0" algn="just">
              <a:buNone/>
            </a:pPr>
            <a:r>
              <a:rPr lang="en-US" sz="1200" dirty="0"/>
              <a:t>Training : (213320 , 5 , 1)</a:t>
            </a:r>
          </a:p>
          <a:p>
            <a:pPr lvl="1" algn="just"/>
            <a:endParaRPr lang="en-US" dirty="0"/>
          </a:p>
        </p:txBody>
      </p:sp>
      <p:sp>
        <p:nvSpPr>
          <p:cNvPr id="2" name="Textplatzhalter 1"/>
          <p:cNvSpPr>
            <a:spLocks noGrp="1"/>
          </p:cNvSpPr>
          <p:nvPr>
            <p:ph type="body" sz="quarter" idx="23"/>
          </p:nvPr>
        </p:nvSpPr>
        <p:spPr>
          <a:xfrm>
            <a:off x="287338" y="584184"/>
            <a:ext cx="8569325" cy="288000"/>
          </a:xfrm>
        </p:spPr>
        <p:txBody>
          <a:bodyPr anchor="b">
            <a:normAutofit/>
          </a:bodyPr>
          <a:lstStyle/>
          <a:p>
            <a:pPr lvl="0">
              <a:spcAft>
                <a:spcPts val="600"/>
              </a:spcAft>
            </a:pPr>
            <a:r>
              <a:rPr lang="de-DE"/>
              <a:t>Convolutional</a:t>
            </a:r>
            <a:r>
              <a:rPr lang="de-DE" dirty="0"/>
              <a:t> </a:t>
            </a:r>
            <a:r>
              <a:rPr lang="de-DE"/>
              <a:t>Neural</a:t>
            </a:r>
            <a:r>
              <a:rPr lang="de-DE" dirty="0"/>
              <a:t> Network</a:t>
            </a:r>
          </a:p>
        </p:txBody>
      </p:sp>
      <p:sp>
        <p:nvSpPr>
          <p:cNvPr id="17" name="Textplatzhalter 7">
            <a:extLst>
              <a:ext uri="{FF2B5EF4-FFF2-40B4-BE49-F238E27FC236}">
                <a16:creationId xmlns:a16="http://schemas.microsoft.com/office/drawing/2014/main" id="{510F19F5-6102-E816-25BB-93C73F364355}"/>
              </a:ext>
            </a:extLst>
          </p:cNvPr>
          <p:cNvSpPr txBox="1">
            <a:spLocks/>
          </p:cNvSpPr>
          <p:nvPr/>
        </p:nvSpPr>
        <p:spPr>
          <a:xfrm>
            <a:off x="198109" y="3283273"/>
            <a:ext cx="3918838" cy="1234301"/>
          </a:xfrm>
          <a:prstGeom prst="rect">
            <a:avLst/>
          </a:prstGeom>
        </p:spPr>
        <p:txBody>
          <a:bodyPr lIns="0" tIns="0" rIns="0" bIns="0" anchor="t">
            <a:normAutofit fontScale="70000" lnSpcReduction="200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300" u="sng" dirty="0"/>
              <a:t>Output signal Assignment:</a:t>
            </a:r>
          </a:p>
          <a:p>
            <a:pPr lvl="1" algn="just"/>
            <a:r>
              <a:rPr lang="en-US" sz="1700" dirty="0"/>
              <a:t>Model output generates categorical values for Damping and Inclination Location</a:t>
            </a:r>
          </a:p>
          <a:p>
            <a:pPr lvl="1" algn="just"/>
            <a:r>
              <a:rPr lang="en-US" sz="1700" dirty="0"/>
              <a:t>the </a:t>
            </a:r>
            <a:r>
              <a:rPr lang="en-US" sz="1700" b="1" dirty="0"/>
              <a:t>number</a:t>
            </a:r>
            <a:r>
              <a:rPr lang="en-US" sz="1700" dirty="0"/>
              <a:t> and </a:t>
            </a:r>
            <a:r>
              <a:rPr lang="en-US" sz="1700" b="1" dirty="0"/>
              <a:t>signal assignment</a:t>
            </a:r>
            <a:r>
              <a:rPr lang="en-US" sz="1700" dirty="0"/>
              <a:t> of </a:t>
            </a:r>
            <a:r>
              <a:rPr lang="en-US" sz="1700" b="1" dirty="0"/>
              <a:t>output</a:t>
            </a:r>
          </a:p>
          <a:p>
            <a:pPr lvl="2" algn="just"/>
            <a:r>
              <a:rPr lang="en-US" sz="1700" dirty="0"/>
              <a:t>Training : (213320 , 2)</a:t>
            </a:r>
          </a:p>
          <a:p>
            <a:pPr lvl="3" algn="just"/>
            <a:endParaRPr lang="en-US" sz="1200" dirty="0"/>
          </a:p>
          <a:p>
            <a:pPr lvl="2" algn="just"/>
            <a:endParaRPr lang="en-US" sz="1200" dirty="0"/>
          </a:p>
        </p:txBody>
      </p:sp>
      <p:sp>
        <p:nvSpPr>
          <p:cNvPr id="18" name="Textplatzhalter 7">
            <a:extLst>
              <a:ext uri="{FF2B5EF4-FFF2-40B4-BE49-F238E27FC236}">
                <a16:creationId xmlns:a16="http://schemas.microsoft.com/office/drawing/2014/main" id="{EE207697-466C-A928-1D5D-C849D8B0FDEF}"/>
              </a:ext>
            </a:extLst>
          </p:cNvPr>
          <p:cNvSpPr txBox="1">
            <a:spLocks/>
          </p:cNvSpPr>
          <p:nvPr/>
        </p:nvSpPr>
        <p:spPr>
          <a:xfrm>
            <a:off x="301096" y="1958828"/>
            <a:ext cx="3712864" cy="1234300"/>
          </a:xfrm>
          <a:prstGeom prst="rect">
            <a:avLst/>
          </a:prstGeom>
        </p:spPr>
        <p:txBody>
          <a:bodyPr lIns="0" tIns="0" rIns="0" bIns="0" anchor="t">
            <a:normAutofit fontScale="925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700" u="sng" dirty="0"/>
              <a:t>Model Structure:</a:t>
            </a:r>
            <a:endParaRPr lang="en-US" sz="1700" dirty="0"/>
          </a:p>
          <a:p>
            <a:pPr lvl="1" algn="just"/>
            <a:r>
              <a:rPr lang="en-US" sz="1300" b="1" dirty="0">
                <a:latin typeface="Arial"/>
                <a:cs typeface="Arial"/>
              </a:rPr>
              <a:t>Fully connected Conv1D</a:t>
            </a:r>
            <a:r>
              <a:rPr lang="en-US" sz="1300" dirty="0">
                <a:latin typeface="Arial"/>
                <a:cs typeface="Arial"/>
              </a:rPr>
              <a:t>, two hidden layers and </a:t>
            </a:r>
            <a:r>
              <a:rPr lang="en-US" sz="1300" dirty="0" err="1">
                <a:latin typeface="Arial"/>
                <a:cs typeface="Arial"/>
              </a:rPr>
              <a:t>ReLU</a:t>
            </a:r>
            <a:r>
              <a:rPr lang="en-US" sz="1300" dirty="0">
                <a:latin typeface="Arial"/>
                <a:cs typeface="Arial"/>
              </a:rPr>
              <a:t> activation.</a:t>
            </a:r>
          </a:p>
          <a:p>
            <a:pPr lvl="1" algn="just"/>
            <a:r>
              <a:rPr lang="en-US" sz="1300" dirty="0"/>
              <a:t>Hyper-parameter and Model tuning over </a:t>
            </a:r>
            <a:r>
              <a:rPr lang="en-US" sz="1300" b="1" dirty="0"/>
              <a:t>learning rate, loss function </a:t>
            </a:r>
            <a:r>
              <a:rPr lang="en-US" sz="1300" dirty="0"/>
              <a:t>and input/output.</a:t>
            </a:r>
          </a:p>
        </p:txBody>
      </p:sp>
      <p:sp>
        <p:nvSpPr>
          <p:cNvPr id="3" name="TextBox 2">
            <a:extLst>
              <a:ext uri="{FF2B5EF4-FFF2-40B4-BE49-F238E27FC236}">
                <a16:creationId xmlns:a16="http://schemas.microsoft.com/office/drawing/2014/main" id="{53B77FC8-5695-DBC7-9C47-7E084C68D989}"/>
              </a:ext>
            </a:extLst>
          </p:cNvPr>
          <p:cNvSpPr txBox="1"/>
          <p:nvPr/>
        </p:nvSpPr>
        <p:spPr>
          <a:xfrm>
            <a:off x="288000" y="4398478"/>
            <a:ext cx="5004100" cy="230832"/>
          </a:xfrm>
          <a:prstGeom prst="rect">
            <a:avLst/>
          </a:prstGeom>
          <a:noFill/>
        </p:spPr>
        <p:txBody>
          <a:bodyPr wrap="square" rtlCol="0">
            <a:spAutoFit/>
          </a:bodyPr>
          <a:lstStyle/>
          <a:p>
            <a:r>
              <a:rPr lang="en-IN" sz="900" dirty="0"/>
              <a:t>Image Source : Python</a:t>
            </a:r>
          </a:p>
        </p:txBody>
      </p:sp>
      <p:sp>
        <p:nvSpPr>
          <p:cNvPr id="4" name="TextBox 3">
            <a:extLst>
              <a:ext uri="{FF2B5EF4-FFF2-40B4-BE49-F238E27FC236}">
                <a16:creationId xmlns:a16="http://schemas.microsoft.com/office/drawing/2014/main" id="{CFDA36E9-08F4-4780-38D0-AEF8076AA845}"/>
              </a:ext>
            </a:extLst>
          </p:cNvPr>
          <p:cNvSpPr txBox="1"/>
          <p:nvPr/>
        </p:nvSpPr>
        <p:spPr>
          <a:xfrm>
            <a:off x="4324687" y="2753418"/>
            <a:ext cx="4719413" cy="230832"/>
          </a:xfrm>
          <a:prstGeom prst="rect">
            <a:avLst/>
          </a:prstGeom>
          <a:noFill/>
        </p:spPr>
        <p:txBody>
          <a:bodyPr wrap="square" rtlCol="0">
            <a:spAutoFit/>
          </a:bodyPr>
          <a:lstStyle/>
          <a:p>
            <a:pPr algn="ctr"/>
            <a:r>
              <a:rPr lang="en-IN" sz="900" i="1" dirty="0"/>
              <a:t> Model Creation</a:t>
            </a:r>
          </a:p>
        </p:txBody>
      </p:sp>
      <p:sp>
        <p:nvSpPr>
          <p:cNvPr id="5" name="TextBox 4">
            <a:extLst>
              <a:ext uri="{FF2B5EF4-FFF2-40B4-BE49-F238E27FC236}">
                <a16:creationId xmlns:a16="http://schemas.microsoft.com/office/drawing/2014/main" id="{597383B8-6367-26BA-BB71-6C848A5347BB}"/>
              </a:ext>
            </a:extLst>
          </p:cNvPr>
          <p:cNvSpPr txBox="1"/>
          <p:nvPr/>
        </p:nvSpPr>
        <p:spPr>
          <a:xfrm>
            <a:off x="4471960" y="4007499"/>
            <a:ext cx="4719413" cy="230832"/>
          </a:xfrm>
          <a:prstGeom prst="rect">
            <a:avLst/>
          </a:prstGeom>
          <a:noFill/>
        </p:spPr>
        <p:txBody>
          <a:bodyPr wrap="square" rtlCol="0">
            <a:spAutoFit/>
          </a:bodyPr>
          <a:lstStyle/>
          <a:p>
            <a:pPr algn="ctr"/>
            <a:r>
              <a:rPr lang="en-IN" sz="900" i="1" dirty="0"/>
              <a:t> 1D CNN Model Compilation</a:t>
            </a:r>
          </a:p>
        </p:txBody>
      </p:sp>
      <p:sp>
        <p:nvSpPr>
          <p:cNvPr id="9" name="TextBox 8">
            <a:extLst>
              <a:ext uri="{FF2B5EF4-FFF2-40B4-BE49-F238E27FC236}">
                <a16:creationId xmlns:a16="http://schemas.microsoft.com/office/drawing/2014/main" id="{50A5BA8B-5AFA-2706-63D8-D88D165F28E8}"/>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039" y="3172296"/>
            <a:ext cx="4543883" cy="76257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134" y="708520"/>
            <a:ext cx="4018520" cy="1943487"/>
          </a:xfrm>
          <a:prstGeom prst="rect">
            <a:avLst/>
          </a:prstGeom>
        </p:spPr>
      </p:pic>
    </p:spTree>
    <p:extLst>
      <p:ext uri="{BB962C8B-B14F-4D97-AF65-F5344CB8AC3E}">
        <p14:creationId xmlns:p14="http://schemas.microsoft.com/office/powerpoint/2010/main" val="221314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2" name="Textplatzhalter 1"/>
          <p:cNvSpPr>
            <a:spLocks noGrp="1"/>
          </p:cNvSpPr>
          <p:nvPr>
            <p:ph type="body" sz="quarter" idx="23"/>
          </p:nvPr>
        </p:nvSpPr>
        <p:spPr/>
        <p:txBody>
          <a:bodyPr/>
          <a:lstStyle/>
          <a:p>
            <a:r>
              <a:rPr lang="de-DE" dirty="0">
                <a:cs typeface="Arial"/>
              </a:rPr>
              <a:t>Frequency Result from FFT</a:t>
            </a:r>
            <a:endParaRPr lang="de-DE" dirty="0"/>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Python</a:t>
            </a:r>
            <a:endParaRPr lang="en-IN" sz="900" dirty="0"/>
          </a:p>
        </p:txBody>
      </p:sp>
      <p:sp>
        <p:nvSpPr>
          <p:cNvPr id="4" name="Text Placeholder 3">
            <a:extLst>
              <a:ext uri="{FF2B5EF4-FFF2-40B4-BE49-F238E27FC236}">
                <a16:creationId xmlns:a16="http://schemas.microsoft.com/office/drawing/2014/main" id="{C01D14A3-DF30-F223-66DE-03FFE36EFD94}"/>
              </a:ext>
            </a:extLst>
          </p:cNvPr>
          <p:cNvSpPr>
            <a:spLocks noGrp="1"/>
          </p:cNvSpPr>
          <p:nvPr>
            <p:ph type="body" sz="quarter" idx="14"/>
          </p:nvPr>
        </p:nvSpPr>
        <p:spPr>
          <a:xfrm>
            <a:off x="287337" y="968031"/>
            <a:ext cx="8569688" cy="999491"/>
          </a:xfrm>
        </p:spPr>
        <p:txBody>
          <a:bodyPr/>
          <a:lstStyle/>
          <a:p>
            <a:pPr algn="just"/>
            <a:r>
              <a:rPr lang="en-US" sz="1200" dirty="0">
                <a:latin typeface="Arial"/>
                <a:cs typeface="Arial"/>
              </a:rPr>
              <a:t>For the testing data received, after running an FFT on the same, we got the frequency peaks for cases 1, 3 and 4 with 35Hz, 40Hz, 40Hz. </a:t>
            </a:r>
          </a:p>
          <a:p>
            <a:pPr algn="just"/>
            <a:r>
              <a:rPr lang="en-US" sz="1200" dirty="0">
                <a:latin typeface="Arial"/>
                <a:cs typeface="Arial"/>
              </a:rPr>
              <a:t>For cases 2 and 5, we got no peaks for frequency defect.</a:t>
            </a:r>
            <a:endParaRPr lang="en-US" sz="1200" dirty="0"/>
          </a:p>
        </p:txBody>
      </p:sp>
      <p:sp>
        <p:nvSpPr>
          <p:cNvPr id="10" name="TextBox 9">
            <a:extLst>
              <a:ext uri="{FF2B5EF4-FFF2-40B4-BE49-F238E27FC236}">
                <a16:creationId xmlns:a16="http://schemas.microsoft.com/office/drawing/2014/main" id="{B72C92F9-95AD-D147-7BF0-4D21021DFCB2}"/>
              </a:ext>
            </a:extLst>
          </p:cNvPr>
          <p:cNvSpPr txBox="1"/>
          <p:nvPr/>
        </p:nvSpPr>
        <p:spPr>
          <a:xfrm>
            <a:off x="2126069" y="4164065"/>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13: FFTs on Testing Data</a:t>
            </a:r>
            <a:endParaRPr lang="en-IN" sz="900" i="1" dirty="0"/>
          </a:p>
        </p:txBody>
      </p:sp>
      <p:sp>
        <p:nvSpPr>
          <p:cNvPr id="12" name="TextBox 11">
            <a:extLst>
              <a:ext uri="{FF2B5EF4-FFF2-40B4-BE49-F238E27FC236}">
                <a16:creationId xmlns:a16="http://schemas.microsoft.com/office/drawing/2014/main" id="{7285BEB5-FCB6-B228-C764-C5C93E7EF4DF}"/>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15</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7055" y="1755472"/>
            <a:ext cx="3801149" cy="261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76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2" name="Textplatzhalter 1"/>
          <p:cNvSpPr>
            <a:spLocks noGrp="1"/>
          </p:cNvSpPr>
          <p:nvPr>
            <p:ph type="body" sz="quarter" idx="23"/>
          </p:nvPr>
        </p:nvSpPr>
        <p:spPr/>
        <p:txBody>
          <a:bodyPr/>
          <a:lstStyle/>
          <a:p>
            <a:r>
              <a:rPr lang="de-DE" sz="1600" dirty="0">
                <a:cs typeface="Arial"/>
              </a:rPr>
              <a:t>Frequency Location Prediction using Python </a:t>
            </a:r>
            <a:endParaRPr lang="de-DE" sz="1600" dirty="0"/>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Python</a:t>
            </a:r>
            <a:endParaRPr lang="en-IN" sz="900" dirty="0"/>
          </a:p>
        </p:txBody>
      </p:sp>
      <p:sp>
        <p:nvSpPr>
          <p:cNvPr id="4" name="Text Placeholder 3">
            <a:extLst>
              <a:ext uri="{FF2B5EF4-FFF2-40B4-BE49-F238E27FC236}">
                <a16:creationId xmlns:a16="http://schemas.microsoft.com/office/drawing/2014/main" id="{C01D14A3-DF30-F223-66DE-03FFE36EFD94}"/>
              </a:ext>
            </a:extLst>
          </p:cNvPr>
          <p:cNvSpPr>
            <a:spLocks noGrp="1"/>
          </p:cNvSpPr>
          <p:nvPr>
            <p:ph type="body" sz="quarter" idx="14"/>
          </p:nvPr>
        </p:nvSpPr>
        <p:spPr>
          <a:xfrm>
            <a:off x="271258" y="1034354"/>
            <a:ext cx="8569688" cy="595343"/>
          </a:xfrm>
        </p:spPr>
        <p:txBody>
          <a:bodyPr/>
          <a:lstStyle/>
          <a:p>
            <a:pPr algn="just"/>
            <a:r>
              <a:rPr lang="en-US" sz="1200" dirty="0">
                <a:latin typeface="Arial"/>
                <a:cs typeface="Arial"/>
              </a:rPr>
              <a:t>For the testing data received, after running an FFT on Python, we got the frequency locations at location 6 for test cases 1, and at location 3 for both case 3 &amp; 4.</a:t>
            </a:r>
          </a:p>
          <a:p>
            <a:pPr algn="just"/>
            <a:endParaRPr lang="en-US" sz="1600" dirty="0">
              <a:latin typeface="Arial"/>
              <a:cs typeface="Arial"/>
            </a:endParaRPr>
          </a:p>
        </p:txBody>
      </p:sp>
      <p:sp>
        <p:nvSpPr>
          <p:cNvPr id="3" name="TextBox 2">
            <a:extLst>
              <a:ext uri="{FF2B5EF4-FFF2-40B4-BE49-F238E27FC236}">
                <a16:creationId xmlns:a16="http://schemas.microsoft.com/office/drawing/2014/main" id="{038D99C7-C8C4-F9CA-D1F9-7EBF06FE90DA}"/>
              </a:ext>
            </a:extLst>
          </p:cNvPr>
          <p:cNvSpPr txBox="1"/>
          <p:nvPr/>
        </p:nvSpPr>
        <p:spPr>
          <a:xfrm>
            <a:off x="1876923" y="4211163"/>
            <a:ext cx="4719413" cy="230832"/>
          </a:xfrm>
          <a:prstGeom prst="rect">
            <a:avLst/>
          </a:prstGeom>
          <a:noFill/>
        </p:spPr>
        <p:txBody>
          <a:bodyPr wrap="square" rtlCol="0">
            <a:spAutoFit/>
          </a:bodyPr>
          <a:lstStyle/>
          <a:p>
            <a:pPr algn="ctr"/>
            <a:r>
              <a:rPr lang="en-IN" sz="900" i="1" dirty="0"/>
              <a:t> FFT on Group –Test Data</a:t>
            </a:r>
          </a:p>
        </p:txBody>
      </p:sp>
      <p:sp>
        <p:nvSpPr>
          <p:cNvPr id="6" name="TextBox 5">
            <a:extLst>
              <a:ext uri="{FF2B5EF4-FFF2-40B4-BE49-F238E27FC236}">
                <a16:creationId xmlns:a16="http://schemas.microsoft.com/office/drawing/2014/main" id="{28FE3BF8-381D-47C6-88C9-407AC89AA90B}"/>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676" y="2121610"/>
            <a:ext cx="4453808" cy="93965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27412"/>
          <a:stretch/>
        </p:blipFill>
        <p:spPr>
          <a:xfrm>
            <a:off x="360730" y="1841402"/>
            <a:ext cx="3575978" cy="1793375"/>
          </a:xfrm>
          <a:prstGeom prst="rect">
            <a:avLst/>
          </a:prstGeom>
        </p:spPr>
      </p:pic>
    </p:spTree>
    <p:extLst>
      <p:ext uri="{BB962C8B-B14F-4D97-AF65-F5344CB8AC3E}">
        <p14:creationId xmlns:p14="http://schemas.microsoft.com/office/powerpoint/2010/main" val="201657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E8C4-63F2-B520-2FB4-6BAFC19E140C}"/>
              </a:ext>
            </a:extLst>
          </p:cNvPr>
          <p:cNvSpPr>
            <a:spLocks noGrp="1"/>
          </p:cNvSpPr>
          <p:nvPr>
            <p:ph type="title"/>
          </p:nvPr>
        </p:nvSpPr>
        <p:spPr/>
        <p:txBody>
          <a:bodyPr/>
          <a:lstStyle/>
          <a:p>
            <a:r>
              <a:rPr lang="en-US">
                <a:cs typeface="Arial"/>
              </a:rPr>
              <a:t>RESULTS &amp; DISCUSSION</a:t>
            </a:r>
            <a:endParaRPr lang="en-US"/>
          </a:p>
        </p:txBody>
      </p:sp>
      <p:sp>
        <p:nvSpPr>
          <p:cNvPr id="3" name="Text Placeholder 2">
            <a:extLst>
              <a:ext uri="{FF2B5EF4-FFF2-40B4-BE49-F238E27FC236}">
                <a16:creationId xmlns:a16="http://schemas.microsoft.com/office/drawing/2014/main" id="{79E5289D-8B96-094C-D6AA-6A8DCCDDE736}"/>
              </a:ext>
            </a:extLst>
          </p:cNvPr>
          <p:cNvSpPr>
            <a:spLocks noGrp="1"/>
          </p:cNvSpPr>
          <p:nvPr>
            <p:ph type="body" sz="quarter" idx="14"/>
          </p:nvPr>
        </p:nvSpPr>
        <p:spPr>
          <a:xfrm>
            <a:off x="287338" y="940685"/>
            <a:ext cx="8783999" cy="1038514"/>
          </a:xfrm>
        </p:spPr>
        <p:txBody>
          <a:bodyPr/>
          <a:lstStyle/>
          <a:p>
            <a:pPr algn="just"/>
            <a:r>
              <a:rPr lang="en-US" sz="1200" dirty="0">
                <a:latin typeface="Arial"/>
                <a:cs typeface="Arial"/>
              </a:rPr>
              <a:t>Generated CSV files with Damping and Inclination predictions.</a:t>
            </a:r>
          </a:p>
          <a:p>
            <a:pPr algn="just"/>
            <a:r>
              <a:rPr lang="en-US" sz="1200" dirty="0">
                <a:latin typeface="Arial"/>
                <a:cs typeface="Arial"/>
              </a:rPr>
              <a:t>The number of 1s predicted for Damping and Inclination Location corresponds to the predicted location. Shown below an example from Testing</a:t>
            </a:r>
          </a:p>
          <a:p>
            <a:pPr algn="just"/>
            <a:endParaRPr lang="en-US" sz="1600" dirty="0"/>
          </a:p>
        </p:txBody>
      </p:sp>
      <p:sp>
        <p:nvSpPr>
          <p:cNvPr id="6" name="Text Placeholder 5">
            <a:extLst>
              <a:ext uri="{FF2B5EF4-FFF2-40B4-BE49-F238E27FC236}">
                <a16:creationId xmlns:a16="http://schemas.microsoft.com/office/drawing/2014/main" id="{618BDC3F-2865-1B48-A363-4FB2960AB10C}"/>
              </a:ext>
            </a:extLst>
          </p:cNvPr>
          <p:cNvSpPr>
            <a:spLocks noGrp="1"/>
          </p:cNvSpPr>
          <p:nvPr>
            <p:ph type="body" sz="quarter" idx="23"/>
          </p:nvPr>
        </p:nvSpPr>
        <p:spPr/>
        <p:txBody>
          <a:bodyPr/>
          <a:lstStyle/>
          <a:p>
            <a:r>
              <a:rPr lang="en-US">
                <a:cs typeface="Arial"/>
              </a:rPr>
              <a:t>Prediction of Damping and Inclination</a:t>
            </a:r>
            <a:endParaRPr lang="en-US"/>
          </a:p>
        </p:txBody>
      </p:sp>
      <p:sp>
        <p:nvSpPr>
          <p:cNvPr id="9" name="TextBox 8">
            <a:extLst>
              <a:ext uri="{FF2B5EF4-FFF2-40B4-BE49-F238E27FC236}">
                <a16:creationId xmlns:a16="http://schemas.microsoft.com/office/drawing/2014/main" id="{1F7B75CD-B378-6762-25F0-B5D7026ED929}"/>
              </a:ext>
            </a:extLst>
          </p:cNvPr>
          <p:cNvSpPr txBox="1"/>
          <p:nvPr/>
        </p:nvSpPr>
        <p:spPr>
          <a:xfrm>
            <a:off x="288000" y="4398478"/>
            <a:ext cx="5004100" cy="230832"/>
          </a:xfrm>
          <a:prstGeom prst="rect">
            <a:avLst/>
          </a:prstGeom>
          <a:noFill/>
        </p:spPr>
        <p:txBody>
          <a:bodyPr wrap="square" rtlCol="0">
            <a:spAutoFit/>
          </a:bodyPr>
          <a:lstStyle/>
          <a:p>
            <a:r>
              <a:rPr lang="en-IN" sz="900" dirty="0"/>
              <a:t>Image Source : Prediction output csv</a:t>
            </a:r>
          </a:p>
        </p:txBody>
      </p:sp>
      <p:sp>
        <p:nvSpPr>
          <p:cNvPr id="10" name="TextBox 9">
            <a:extLst>
              <a:ext uri="{FF2B5EF4-FFF2-40B4-BE49-F238E27FC236}">
                <a16:creationId xmlns:a16="http://schemas.microsoft.com/office/drawing/2014/main" id="{4048675C-4B87-421B-56FF-BCDFCD88D1EB}"/>
              </a:ext>
            </a:extLst>
          </p:cNvPr>
          <p:cNvSpPr txBox="1"/>
          <p:nvPr/>
        </p:nvSpPr>
        <p:spPr>
          <a:xfrm>
            <a:off x="93843" y="4167646"/>
            <a:ext cx="4719413" cy="230832"/>
          </a:xfrm>
          <a:prstGeom prst="rect">
            <a:avLst/>
          </a:prstGeom>
          <a:noFill/>
        </p:spPr>
        <p:txBody>
          <a:bodyPr wrap="square" rtlCol="0">
            <a:spAutoFit/>
          </a:bodyPr>
          <a:lstStyle/>
          <a:p>
            <a:pPr algn="ctr"/>
            <a:r>
              <a:rPr lang="en-IN" sz="900" i="1" dirty="0"/>
              <a:t> Predicted Damping Defect</a:t>
            </a:r>
          </a:p>
        </p:txBody>
      </p:sp>
      <p:sp>
        <p:nvSpPr>
          <p:cNvPr id="11" name="TextBox 10">
            <a:extLst>
              <a:ext uri="{FF2B5EF4-FFF2-40B4-BE49-F238E27FC236}">
                <a16:creationId xmlns:a16="http://schemas.microsoft.com/office/drawing/2014/main" id="{7BE80D0B-7E45-5224-B9B2-BF175FD7A919}"/>
              </a:ext>
            </a:extLst>
          </p:cNvPr>
          <p:cNvSpPr txBox="1"/>
          <p:nvPr/>
        </p:nvSpPr>
        <p:spPr>
          <a:xfrm>
            <a:off x="4134327" y="4180914"/>
            <a:ext cx="4719413" cy="230832"/>
          </a:xfrm>
          <a:prstGeom prst="rect">
            <a:avLst/>
          </a:prstGeom>
          <a:noFill/>
        </p:spPr>
        <p:txBody>
          <a:bodyPr wrap="square" rtlCol="0">
            <a:spAutoFit/>
          </a:bodyPr>
          <a:lstStyle/>
          <a:p>
            <a:pPr algn="ctr"/>
            <a:r>
              <a:rPr lang="en-IN" sz="900" i="1" dirty="0"/>
              <a:t>Predicted Inclination Defect</a:t>
            </a:r>
          </a:p>
        </p:txBody>
      </p:sp>
      <p:sp>
        <p:nvSpPr>
          <p:cNvPr id="5" name="TextBox 4">
            <a:extLst>
              <a:ext uri="{FF2B5EF4-FFF2-40B4-BE49-F238E27FC236}">
                <a16:creationId xmlns:a16="http://schemas.microsoft.com/office/drawing/2014/main" id="{3B7A9D44-C18D-838A-0A5E-E6297C328417}"/>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17</a:t>
            </a:r>
          </a:p>
        </p:txBody>
      </p:sp>
      <p:pic>
        <p:nvPicPr>
          <p:cNvPr id="7" name="Picture 6">
            <a:extLst>
              <a:ext uri="{FF2B5EF4-FFF2-40B4-BE49-F238E27FC236}">
                <a16:creationId xmlns:a16="http://schemas.microsoft.com/office/drawing/2014/main" id="{58F16E3B-6766-20FF-7F66-7BCCC237A495}"/>
              </a:ext>
            </a:extLst>
          </p:cNvPr>
          <p:cNvPicPr>
            <a:picLocks noChangeAspect="1"/>
          </p:cNvPicPr>
          <p:nvPr/>
        </p:nvPicPr>
        <p:blipFill>
          <a:blip r:embed="rId3"/>
          <a:stretch>
            <a:fillRect/>
          </a:stretch>
        </p:blipFill>
        <p:spPr>
          <a:xfrm>
            <a:off x="4274034" y="1625499"/>
            <a:ext cx="4626667" cy="2520000"/>
          </a:xfrm>
          <a:prstGeom prst="rect">
            <a:avLst/>
          </a:prstGeom>
          <a:ln>
            <a:solidFill>
              <a:schemeClr val="tx1"/>
            </a:solidFill>
          </a:ln>
        </p:spPr>
      </p:pic>
      <p:pic>
        <p:nvPicPr>
          <p:cNvPr id="8" name="Picture 7">
            <a:extLst>
              <a:ext uri="{FF2B5EF4-FFF2-40B4-BE49-F238E27FC236}">
                <a16:creationId xmlns:a16="http://schemas.microsoft.com/office/drawing/2014/main" id="{CC1E6174-35B7-8A62-D7AA-60FBDE770229}"/>
              </a:ext>
            </a:extLst>
          </p:cNvPr>
          <p:cNvPicPr>
            <a:picLocks noChangeAspect="1"/>
          </p:cNvPicPr>
          <p:nvPr/>
        </p:nvPicPr>
        <p:blipFill>
          <a:blip r:embed="rId4"/>
          <a:stretch>
            <a:fillRect/>
          </a:stretch>
        </p:blipFill>
        <p:spPr>
          <a:xfrm>
            <a:off x="324733" y="1645083"/>
            <a:ext cx="3841335" cy="2520000"/>
          </a:xfrm>
          <a:prstGeom prst="rect">
            <a:avLst/>
          </a:prstGeom>
          <a:ln>
            <a:solidFill>
              <a:schemeClr val="tx1"/>
            </a:solidFill>
          </a:ln>
        </p:spPr>
      </p:pic>
    </p:spTree>
    <p:extLst>
      <p:ext uri="{BB962C8B-B14F-4D97-AF65-F5344CB8AC3E}">
        <p14:creationId xmlns:p14="http://schemas.microsoft.com/office/powerpoint/2010/main" val="1020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287991" y="1059540"/>
            <a:ext cx="8568000" cy="922080"/>
          </a:xfrm>
        </p:spPr>
        <p:txBody>
          <a:bodyPr/>
          <a:lstStyle/>
          <a:p>
            <a:pPr marL="0" indent="0">
              <a:buNone/>
            </a:pPr>
            <a:r>
              <a:rPr lang="de-DE" dirty="0"/>
              <a:t>Group 6: Intelligent  Monitoring of Engineering System</a:t>
            </a:r>
            <a:br>
              <a:rPr lang="de-DE" dirty="0"/>
            </a:br>
            <a:endParaRPr lang="de-DE" sz="2800" dirty="0"/>
          </a:p>
        </p:txBody>
      </p:sp>
      <p:sp>
        <p:nvSpPr>
          <p:cNvPr id="3" name="Textplatzhalter 2"/>
          <p:cNvSpPr>
            <a:spLocks noGrp="1"/>
          </p:cNvSpPr>
          <p:nvPr>
            <p:ph type="body" sz="quarter" idx="13"/>
          </p:nvPr>
        </p:nvSpPr>
        <p:spPr>
          <a:xfrm>
            <a:off x="287991" y="2643760"/>
            <a:ext cx="8569325" cy="1985840"/>
          </a:xfrm>
        </p:spPr>
        <p:txBody>
          <a:bodyPr/>
          <a:lstStyle/>
          <a:p>
            <a:pPr>
              <a:lnSpc>
                <a:spcPct val="110000"/>
              </a:lnSpc>
            </a:pPr>
            <a:r>
              <a:rPr lang="de-DE" b="1" dirty="0"/>
              <a:t>INTRODUCTION</a:t>
            </a:r>
          </a:p>
          <a:p>
            <a:pPr>
              <a:lnSpc>
                <a:spcPct val="110000"/>
              </a:lnSpc>
            </a:pPr>
            <a:r>
              <a:rPr lang="de-DE" b="1" dirty="0"/>
              <a:t>METHODS</a:t>
            </a:r>
          </a:p>
          <a:p>
            <a:pPr>
              <a:lnSpc>
                <a:spcPct val="110000"/>
              </a:lnSpc>
            </a:pPr>
            <a:r>
              <a:rPr lang="de-DE" b="1" dirty="0"/>
              <a:t>RESULTS &amp; DISCUSSION</a:t>
            </a:r>
          </a:p>
          <a:p>
            <a:pPr>
              <a:lnSpc>
                <a:spcPct val="110000"/>
              </a:lnSpc>
            </a:pPr>
            <a:r>
              <a:rPr lang="de-DE" b="1" dirty="0"/>
              <a:t>CONCLUSION &amp; OUTLOOK</a:t>
            </a:r>
          </a:p>
        </p:txBody>
      </p:sp>
    </p:spTree>
    <p:extLst>
      <p:ext uri="{BB962C8B-B14F-4D97-AF65-F5344CB8AC3E}">
        <p14:creationId xmlns:p14="http://schemas.microsoft.com/office/powerpoint/2010/main" val="65477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RESULTS &amp; DISCUSSION</a:t>
            </a:r>
          </a:p>
        </p:txBody>
      </p:sp>
      <p:sp>
        <p:nvSpPr>
          <p:cNvPr id="8" name="Textplatzhalter 7"/>
          <p:cNvSpPr>
            <a:spLocks noGrp="1"/>
          </p:cNvSpPr>
          <p:nvPr>
            <p:ph type="body" sz="quarter" idx="14"/>
          </p:nvPr>
        </p:nvSpPr>
        <p:spPr>
          <a:xfrm>
            <a:off x="287338" y="972000"/>
            <a:ext cx="2688954" cy="3426478"/>
          </a:xfrm>
        </p:spPr>
        <p:txBody>
          <a:bodyPr/>
          <a:lstStyle/>
          <a:p>
            <a:pPr lvl="0">
              <a:spcBef>
                <a:spcPts val="0"/>
              </a:spcBef>
            </a:pPr>
            <a:r>
              <a:rPr lang="en-US" sz="1600" u="sng" dirty="0"/>
              <a:t>Conv1D CNN :</a:t>
            </a:r>
          </a:p>
          <a:p>
            <a:pPr marL="0" lvl="0" indent="0">
              <a:spcBef>
                <a:spcPts val="0"/>
              </a:spcBef>
              <a:buNone/>
            </a:pPr>
            <a:endParaRPr lang="en-US" sz="1600" u="sng" dirty="0"/>
          </a:p>
          <a:p>
            <a:pPr lvl="1">
              <a:spcBef>
                <a:spcPts val="0"/>
              </a:spcBef>
            </a:pPr>
            <a:r>
              <a:rPr lang="en-US" sz="1200" b="1" dirty="0"/>
              <a:t>Generalization ability :</a:t>
            </a:r>
            <a:endParaRPr lang="en-US" sz="1200" dirty="0"/>
          </a:p>
          <a:p>
            <a:pPr lvl="1">
              <a:spcBef>
                <a:spcPts val="0"/>
              </a:spcBef>
            </a:pPr>
            <a:r>
              <a:rPr lang="en-US" sz="1200" dirty="0"/>
              <a:t>Did it work? </a:t>
            </a:r>
            <a:r>
              <a:rPr lang="en-US" sz="1200" b="1" dirty="0">
                <a:solidFill>
                  <a:srgbClr val="00B050"/>
                </a:solidFill>
              </a:rPr>
              <a:t>Yes</a:t>
            </a:r>
            <a:r>
              <a:rPr lang="en-US" sz="1200" dirty="0"/>
              <a:t>, </a:t>
            </a:r>
            <a:r>
              <a:rPr lang="en-US" sz="1200" b="1" dirty="0">
                <a:solidFill>
                  <a:srgbClr val="FF0000"/>
                </a:solidFill>
              </a:rPr>
              <a:t>but.</a:t>
            </a:r>
            <a:br>
              <a:rPr lang="en-US" sz="1200" b="1" dirty="0">
                <a:solidFill>
                  <a:srgbClr val="FF0000"/>
                </a:solidFill>
              </a:rPr>
            </a:br>
            <a:br>
              <a:rPr lang="en-US" sz="1200" b="1" dirty="0">
                <a:solidFill>
                  <a:srgbClr val="FF0000"/>
                </a:solidFill>
              </a:rPr>
            </a:br>
            <a:r>
              <a:rPr lang="en-US" sz="1200" b="1" dirty="0">
                <a:solidFill>
                  <a:srgbClr val="FF0000"/>
                </a:solidFill>
              </a:rPr>
              <a:t>Further fine tuning is required to improve recall for the defective timestamps.</a:t>
            </a:r>
          </a:p>
        </p:txBody>
      </p:sp>
      <p:sp>
        <p:nvSpPr>
          <p:cNvPr id="2" name="Textplatzhalter 1"/>
          <p:cNvSpPr>
            <a:spLocks noGrp="1"/>
          </p:cNvSpPr>
          <p:nvPr>
            <p:ph type="body" sz="quarter" idx="23"/>
          </p:nvPr>
        </p:nvSpPr>
        <p:spPr/>
        <p:txBody>
          <a:bodyPr/>
          <a:lstStyle/>
          <a:p>
            <a:pPr lvl="0"/>
            <a:r>
              <a:rPr lang="de-DE" dirty="0"/>
              <a:t>Generalization Ability</a:t>
            </a:r>
          </a:p>
        </p:txBody>
      </p:sp>
      <p:graphicFrame>
        <p:nvGraphicFramePr>
          <p:cNvPr id="6" name="Table 5">
            <a:extLst>
              <a:ext uri="{FF2B5EF4-FFF2-40B4-BE49-F238E27FC236}">
                <a16:creationId xmlns:a16="http://schemas.microsoft.com/office/drawing/2014/main" id="{D8F1899E-9E40-540E-A712-AB5B35505798}"/>
              </a:ext>
            </a:extLst>
          </p:cNvPr>
          <p:cNvGraphicFramePr>
            <a:graphicFrameLocks noGrp="1"/>
          </p:cNvGraphicFramePr>
          <p:nvPr>
            <p:extLst>
              <p:ext uri="{D42A27DB-BD31-4B8C-83A1-F6EECF244321}">
                <p14:modId xmlns:p14="http://schemas.microsoft.com/office/powerpoint/2010/main" val="2925519126"/>
              </p:ext>
            </p:extLst>
          </p:nvPr>
        </p:nvGraphicFramePr>
        <p:xfrm>
          <a:off x="3550140" y="1357671"/>
          <a:ext cx="5198440" cy="1684020"/>
        </p:xfrm>
        <a:graphic>
          <a:graphicData uri="http://schemas.openxmlformats.org/drawingml/2006/table">
            <a:tbl>
              <a:tblPr firstRow="1" bandRow="1">
                <a:tableStyleId>{17292A2E-F333-43FB-9621-5CBBE7FDCDCB}</a:tableStyleId>
              </a:tblPr>
              <a:tblGrid>
                <a:gridCol w="1039688">
                  <a:extLst>
                    <a:ext uri="{9D8B030D-6E8A-4147-A177-3AD203B41FA5}">
                      <a16:colId xmlns:a16="http://schemas.microsoft.com/office/drawing/2014/main" val="1518994719"/>
                    </a:ext>
                  </a:extLst>
                </a:gridCol>
                <a:gridCol w="1039688">
                  <a:extLst>
                    <a:ext uri="{9D8B030D-6E8A-4147-A177-3AD203B41FA5}">
                      <a16:colId xmlns:a16="http://schemas.microsoft.com/office/drawing/2014/main" val="171094899"/>
                    </a:ext>
                  </a:extLst>
                </a:gridCol>
                <a:gridCol w="1039688">
                  <a:extLst>
                    <a:ext uri="{9D8B030D-6E8A-4147-A177-3AD203B41FA5}">
                      <a16:colId xmlns:a16="http://schemas.microsoft.com/office/drawing/2014/main" val="1282189501"/>
                    </a:ext>
                  </a:extLst>
                </a:gridCol>
                <a:gridCol w="1039688">
                  <a:extLst>
                    <a:ext uri="{9D8B030D-6E8A-4147-A177-3AD203B41FA5}">
                      <a16:colId xmlns:a16="http://schemas.microsoft.com/office/drawing/2014/main" val="2275990720"/>
                    </a:ext>
                  </a:extLst>
                </a:gridCol>
                <a:gridCol w="1039688">
                  <a:extLst>
                    <a:ext uri="{9D8B030D-6E8A-4147-A177-3AD203B41FA5}">
                      <a16:colId xmlns:a16="http://schemas.microsoft.com/office/drawing/2014/main" val="1136842503"/>
                    </a:ext>
                  </a:extLst>
                </a:gridCol>
              </a:tblGrid>
              <a:tr h="420048">
                <a:tc>
                  <a:txBody>
                    <a:bodyPr/>
                    <a:lstStyle/>
                    <a:p>
                      <a:pPr algn="ctr"/>
                      <a:r>
                        <a:rPr lang="en-IN" sz="1100" dirty="0">
                          <a:solidFill>
                            <a:schemeClr val="tx1"/>
                          </a:solidFill>
                        </a:rPr>
                        <a:t>Test Case</a:t>
                      </a:r>
                    </a:p>
                  </a:txBody>
                  <a:tcPr/>
                </a:tc>
                <a:tc>
                  <a:txBody>
                    <a:bodyPr/>
                    <a:lstStyle/>
                    <a:p>
                      <a:pPr algn="ctr"/>
                      <a:r>
                        <a:rPr lang="en-IN" sz="1100" dirty="0">
                          <a:solidFill>
                            <a:schemeClr val="tx1"/>
                          </a:solidFill>
                        </a:rPr>
                        <a:t>Frequency</a:t>
                      </a:r>
                      <a:r>
                        <a:rPr lang="en-IN" sz="1100" dirty="0"/>
                        <a:t> </a:t>
                      </a:r>
                    </a:p>
                  </a:txBody>
                  <a:tcPr/>
                </a:tc>
                <a:tc>
                  <a:txBody>
                    <a:bodyPr/>
                    <a:lstStyle/>
                    <a:p>
                      <a:pPr algn="ctr"/>
                      <a:r>
                        <a:rPr lang="en-IN" sz="1100" dirty="0">
                          <a:solidFill>
                            <a:schemeClr val="tx1"/>
                          </a:solidFill>
                        </a:rPr>
                        <a:t>Frequency Location</a:t>
                      </a:r>
                    </a:p>
                  </a:txBody>
                  <a:tcPr/>
                </a:tc>
                <a:tc>
                  <a:txBody>
                    <a:bodyPr/>
                    <a:lstStyle/>
                    <a:p>
                      <a:pPr algn="ctr"/>
                      <a:r>
                        <a:rPr lang="en-IN" sz="1100" dirty="0">
                          <a:solidFill>
                            <a:schemeClr val="tx1"/>
                          </a:solidFill>
                        </a:rPr>
                        <a:t>Inclination Yes/No</a:t>
                      </a:r>
                    </a:p>
                  </a:txBody>
                  <a:tcPr/>
                </a:tc>
                <a:tc>
                  <a:txBody>
                    <a:bodyPr/>
                    <a:lstStyle/>
                    <a:p>
                      <a:pPr algn="ctr"/>
                      <a:r>
                        <a:rPr lang="en-IN" sz="1100" dirty="0">
                          <a:solidFill>
                            <a:schemeClr val="tx1"/>
                          </a:solidFill>
                        </a:rPr>
                        <a:t>Damper </a:t>
                      </a:r>
                      <a:r>
                        <a:rPr lang="en-US" sz="1100" dirty="0">
                          <a:solidFill>
                            <a:schemeClr val="tx1"/>
                          </a:solidFill>
                        </a:rPr>
                        <a:t>Yes/No</a:t>
                      </a:r>
                      <a:endParaRPr lang="en-IN" sz="1100" dirty="0">
                        <a:solidFill>
                          <a:schemeClr val="tx1"/>
                        </a:solidFill>
                      </a:endParaRPr>
                    </a:p>
                  </a:txBody>
                  <a:tcPr/>
                </a:tc>
                <a:extLst>
                  <a:ext uri="{0D108BD9-81ED-4DB2-BD59-A6C34878D82A}">
                    <a16:rowId xmlns:a16="http://schemas.microsoft.com/office/drawing/2014/main" val="428761559"/>
                  </a:ext>
                </a:extLst>
              </a:tr>
              <a:tr h="219816">
                <a:tc>
                  <a:txBody>
                    <a:bodyPr/>
                    <a:lstStyle/>
                    <a:p>
                      <a:pPr algn="ctr"/>
                      <a:r>
                        <a:rPr lang="en-IN" sz="1050" dirty="0"/>
                        <a:t>1</a:t>
                      </a:r>
                    </a:p>
                  </a:txBody>
                  <a:tcPr/>
                </a:tc>
                <a:tc>
                  <a:txBody>
                    <a:bodyPr/>
                    <a:lstStyle/>
                    <a:p>
                      <a:pPr algn="ctr"/>
                      <a:r>
                        <a:rPr lang="en-IN" sz="1050" dirty="0"/>
                        <a:t>35Hz</a:t>
                      </a:r>
                    </a:p>
                  </a:txBody>
                  <a:tcPr/>
                </a:tc>
                <a:tc>
                  <a:txBody>
                    <a:bodyPr/>
                    <a:lstStyle/>
                    <a:p>
                      <a:pPr algn="ctr"/>
                      <a:r>
                        <a:rPr lang="en-US" sz="1050" dirty="0"/>
                        <a:t>6</a:t>
                      </a:r>
                      <a:endParaRPr lang="en-IN" sz="1050" dirty="0"/>
                    </a:p>
                  </a:txBody>
                  <a:tcPr/>
                </a:tc>
                <a:tc>
                  <a:txBody>
                    <a:bodyPr/>
                    <a:lstStyle/>
                    <a:p>
                      <a:pPr algn="ctr"/>
                      <a:r>
                        <a:rPr lang="en-IN" sz="1050" dirty="0"/>
                        <a:t>Yes at 4</a:t>
                      </a:r>
                    </a:p>
                  </a:txBody>
                  <a:tcPr/>
                </a:tc>
                <a:tc>
                  <a:txBody>
                    <a:bodyPr/>
                    <a:lstStyle/>
                    <a:p>
                      <a:pPr algn="ctr"/>
                      <a:r>
                        <a:rPr lang="en-US" sz="1050" dirty="0"/>
                        <a:t>Yes at 5</a:t>
                      </a:r>
                      <a:endParaRPr lang="en-IN" sz="1050" dirty="0"/>
                    </a:p>
                  </a:txBody>
                  <a:tcPr/>
                </a:tc>
                <a:extLst>
                  <a:ext uri="{0D108BD9-81ED-4DB2-BD59-A6C34878D82A}">
                    <a16:rowId xmlns:a16="http://schemas.microsoft.com/office/drawing/2014/main" val="3647690248"/>
                  </a:ext>
                </a:extLst>
              </a:tr>
              <a:tr h="219816">
                <a:tc>
                  <a:txBody>
                    <a:bodyPr/>
                    <a:lstStyle/>
                    <a:p>
                      <a:pPr algn="ctr"/>
                      <a:r>
                        <a:rPr lang="en-IN" sz="1050"/>
                        <a:t>2</a:t>
                      </a:r>
                    </a:p>
                  </a:txBody>
                  <a:tcPr/>
                </a:tc>
                <a:tc>
                  <a:txBody>
                    <a:bodyPr/>
                    <a:lstStyle/>
                    <a:p>
                      <a:pPr algn="ctr"/>
                      <a:r>
                        <a:rPr lang="en-IN" sz="1050"/>
                        <a:t>0</a:t>
                      </a:r>
                    </a:p>
                  </a:txBody>
                  <a:tcPr/>
                </a:tc>
                <a:tc>
                  <a:txBody>
                    <a:bodyPr/>
                    <a:lstStyle/>
                    <a:p>
                      <a:pPr algn="ctr"/>
                      <a:r>
                        <a:rPr lang="en-IN" sz="1050" dirty="0"/>
                        <a:t>-</a:t>
                      </a:r>
                    </a:p>
                  </a:txBody>
                  <a:tcPr/>
                </a:tc>
                <a:tc>
                  <a:txBody>
                    <a:bodyPr/>
                    <a:lstStyle/>
                    <a:p>
                      <a:pPr algn="ctr"/>
                      <a:r>
                        <a:rPr lang="en-US" sz="1050" dirty="0"/>
                        <a:t>-</a:t>
                      </a:r>
                      <a:endParaRPr lang="en-IN" sz="1050" dirty="0"/>
                    </a:p>
                  </a:txBody>
                  <a:tcPr/>
                </a:tc>
                <a:tc>
                  <a:txBody>
                    <a:bodyPr/>
                    <a:lstStyle/>
                    <a:p>
                      <a:pPr algn="ctr"/>
                      <a:r>
                        <a:rPr lang="en-US" sz="1050" dirty="0"/>
                        <a:t>-</a:t>
                      </a:r>
                      <a:endParaRPr lang="en-IN" sz="1050" dirty="0"/>
                    </a:p>
                  </a:txBody>
                  <a:tcPr/>
                </a:tc>
                <a:extLst>
                  <a:ext uri="{0D108BD9-81ED-4DB2-BD59-A6C34878D82A}">
                    <a16:rowId xmlns:a16="http://schemas.microsoft.com/office/drawing/2014/main" val="2971404626"/>
                  </a:ext>
                </a:extLst>
              </a:tr>
              <a:tr h="219816">
                <a:tc>
                  <a:txBody>
                    <a:bodyPr/>
                    <a:lstStyle/>
                    <a:p>
                      <a:pPr algn="ctr"/>
                      <a:r>
                        <a:rPr lang="en-IN" sz="1050"/>
                        <a:t>3</a:t>
                      </a:r>
                    </a:p>
                  </a:txBody>
                  <a:tcPr/>
                </a:tc>
                <a:tc>
                  <a:txBody>
                    <a:bodyPr/>
                    <a:lstStyle/>
                    <a:p>
                      <a:pPr algn="ctr"/>
                      <a:r>
                        <a:rPr lang="en-IN" sz="1050" dirty="0"/>
                        <a:t>40Hz</a:t>
                      </a:r>
                    </a:p>
                  </a:txBody>
                  <a:tcPr/>
                </a:tc>
                <a:tc>
                  <a:txBody>
                    <a:bodyPr/>
                    <a:lstStyle/>
                    <a:p>
                      <a:pPr algn="ctr"/>
                      <a:r>
                        <a:rPr lang="en-US" sz="1050" dirty="0"/>
                        <a:t>3</a:t>
                      </a:r>
                      <a:endParaRPr lang="en-IN" sz="1050" dirty="0"/>
                    </a:p>
                  </a:txBody>
                  <a:tcPr/>
                </a:tc>
                <a:tc>
                  <a:txBody>
                    <a:bodyPr/>
                    <a:lstStyle/>
                    <a:p>
                      <a:pPr algn="ctr"/>
                      <a:r>
                        <a:rPr lang="en-US" sz="1050" dirty="0"/>
                        <a:t>-</a:t>
                      </a:r>
                      <a:endParaRPr lang="en-IN" sz="1050" dirty="0"/>
                    </a:p>
                  </a:txBody>
                  <a:tcPr/>
                </a:tc>
                <a:tc>
                  <a:txBody>
                    <a:bodyPr/>
                    <a:lstStyle/>
                    <a:p>
                      <a:pPr algn="ctr"/>
                      <a:r>
                        <a:rPr lang="en-US" sz="1050" dirty="0"/>
                        <a:t>-</a:t>
                      </a:r>
                      <a:endParaRPr lang="en-IN" sz="1050" dirty="0"/>
                    </a:p>
                  </a:txBody>
                  <a:tcPr/>
                </a:tc>
                <a:extLst>
                  <a:ext uri="{0D108BD9-81ED-4DB2-BD59-A6C34878D82A}">
                    <a16:rowId xmlns:a16="http://schemas.microsoft.com/office/drawing/2014/main" val="3300609277"/>
                  </a:ext>
                </a:extLst>
              </a:tr>
              <a:tr h="219816">
                <a:tc>
                  <a:txBody>
                    <a:bodyPr/>
                    <a:lstStyle/>
                    <a:p>
                      <a:pPr algn="ctr"/>
                      <a:r>
                        <a:rPr lang="en-IN" sz="1050"/>
                        <a:t>4</a:t>
                      </a:r>
                    </a:p>
                  </a:txBody>
                  <a:tcPr/>
                </a:tc>
                <a:tc>
                  <a:txBody>
                    <a:bodyPr/>
                    <a:lstStyle/>
                    <a:p>
                      <a:pPr algn="ctr"/>
                      <a:r>
                        <a:rPr lang="en-US" sz="1050" dirty="0"/>
                        <a:t>40Hz</a:t>
                      </a:r>
                      <a:endParaRPr lang="en-IN" sz="1050" dirty="0"/>
                    </a:p>
                  </a:txBody>
                  <a:tcPr/>
                </a:tc>
                <a:tc>
                  <a:txBody>
                    <a:bodyPr/>
                    <a:lstStyle/>
                    <a:p>
                      <a:pPr algn="ctr"/>
                      <a:r>
                        <a:rPr lang="en-US" sz="1050" dirty="0"/>
                        <a:t>3</a:t>
                      </a:r>
                      <a:endParaRPr lang="en-IN" sz="1050" dirty="0"/>
                    </a:p>
                  </a:txBody>
                  <a:tcPr/>
                </a:tc>
                <a:tc>
                  <a:txBody>
                    <a:bodyPr/>
                    <a:lstStyle/>
                    <a:p>
                      <a:pPr algn="ctr"/>
                      <a:r>
                        <a:rPr lang="en-US" sz="1050" dirty="0"/>
                        <a:t>Yes at 4</a:t>
                      </a:r>
                      <a:endParaRPr lang="en-IN" sz="1050" dirty="0"/>
                    </a:p>
                  </a:txBody>
                  <a:tcPr/>
                </a:tc>
                <a:tc>
                  <a:txBody>
                    <a:bodyPr/>
                    <a:lstStyle/>
                    <a:p>
                      <a:pPr algn="ctr"/>
                      <a:r>
                        <a:rPr lang="en-US" sz="1050" dirty="0"/>
                        <a:t>-</a:t>
                      </a:r>
                      <a:endParaRPr lang="en-IN" sz="1050" dirty="0"/>
                    </a:p>
                  </a:txBody>
                  <a:tcPr/>
                </a:tc>
                <a:extLst>
                  <a:ext uri="{0D108BD9-81ED-4DB2-BD59-A6C34878D82A}">
                    <a16:rowId xmlns:a16="http://schemas.microsoft.com/office/drawing/2014/main" val="2099152342"/>
                  </a:ext>
                </a:extLst>
              </a:tr>
              <a:tr h="219816">
                <a:tc>
                  <a:txBody>
                    <a:bodyPr/>
                    <a:lstStyle/>
                    <a:p>
                      <a:pPr algn="ctr"/>
                      <a:r>
                        <a:rPr lang="en-IN" sz="1050"/>
                        <a:t>5</a:t>
                      </a:r>
                    </a:p>
                  </a:txBody>
                  <a:tcPr/>
                </a:tc>
                <a:tc>
                  <a:txBody>
                    <a:bodyPr/>
                    <a:lstStyle/>
                    <a:p>
                      <a:pPr algn="ctr"/>
                      <a:r>
                        <a:rPr lang="en-US" sz="1050" dirty="0"/>
                        <a:t>0</a:t>
                      </a:r>
                      <a:endParaRPr lang="en-IN" sz="1050" dirty="0"/>
                    </a:p>
                  </a:txBody>
                  <a:tcPr/>
                </a:tc>
                <a:tc>
                  <a:txBody>
                    <a:bodyPr/>
                    <a:lstStyle/>
                    <a:p>
                      <a:pPr algn="ctr"/>
                      <a:r>
                        <a:rPr lang="en-US" sz="1050" dirty="0"/>
                        <a:t>-</a:t>
                      </a:r>
                      <a:endParaRPr lang="en-IN" sz="1050" dirty="0"/>
                    </a:p>
                  </a:txBody>
                  <a:tcPr/>
                </a:tc>
                <a:tc>
                  <a:txBody>
                    <a:bodyPr/>
                    <a:lstStyle/>
                    <a:p>
                      <a:pPr algn="ctr"/>
                      <a:r>
                        <a:rPr lang="en-IN" sz="1050" dirty="0"/>
                        <a:t>-</a:t>
                      </a:r>
                    </a:p>
                  </a:txBody>
                  <a:tcPr/>
                </a:tc>
                <a:tc>
                  <a:txBody>
                    <a:bodyPr/>
                    <a:lstStyle/>
                    <a:p>
                      <a:pPr algn="ctr"/>
                      <a:r>
                        <a:rPr lang="en-IN" sz="1050" dirty="0"/>
                        <a:t>Yes at 6</a:t>
                      </a:r>
                    </a:p>
                  </a:txBody>
                  <a:tcPr/>
                </a:tc>
                <a:extLst>
                  <a:ext uri="{0D108BD9-81ED-4DB2-BD59-A6C34878D82A}">
                    <a16:rowId xmlns:a16="http://schemas.microsoft.com/office/drawing/2014/main" val="2396411315"/>
                  </a:ext>
                </a:extLst>
              </a:tr>
            </a:tbl>
          </a:graphicData>
        </a:graphic>
      </p:graphicFrame>
      <p:sp>
        <p:nvSpPr>
          <p:cNvPr id="10" name="TextBox 9">
            <a:extLst>
              <a:ext uri="{FF2B5EF4-FFF2-40B4-BE49-F238E27FC236}">
                <a16:creationId xmlns:a16="http://schemas.microsoft.com/office/drawing/2014/main" id="{5F3CBD4B-3C7B-977F-B24A-4AF0B0C13B25}"/>
              </a:ext>
            </a:extLst>
          </p:cNvPr>
          <p:cNvSpPr txBox="1"/>
          <p:nvPr/>
        </p:nvSpPr>
        <p:spPr>
          <a:xfrm>
            <a:off x="3789653" y="2989008"/>
            <a:ext cx="4719413" cy="230832"/>
          </a:xfrm>
          <a:prstGeom prst="rect">
            <a:avLst/>
          </a:prstGeom>
          <a:noFill/>
        </p:spPr>
        <p:txBody>
          <a:bodyPr wrap="square" rtlCol="0">
            <a:spAutoFit/>
          </a:bodyPr>
          <a:lstStyle/>
          <a:p>
            <a:pPr algn="ctr"/>
            <a:r>
              <a:rPr lang="en-IN" sz="900" i="1" dirty="0"/>
              <a:t>Table 1 : 1D CNN Model Predictions</a:t>
            </a:r>
          </a:p>
        </p:txBody>
      </p:sp>
      <p:sp>
        <p:nvSpPr>
          <p:cNvPr id="11" name="TextBox 10">
            <a:extLst>
              <a:ext uri="{FF2B5EF4-FFF2-40B4-BE49-F238E27FC236}">
                <a16:creationId xmlns:a16="http://schemas.microsoft.com/office/drawing/2014/main" id="{58C76C2E-BD88-6936-9311-192FCD0F8679}"/>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19</a:t>
            </a:r>
          </a:p>
        </p:txBody>
      </p:sp>
    </p:spTree>
    <p:extLst>
      <p:ext uri="{BB962C8B-B14F-4D97-AF65-F5344CB8AC3E}">
        <p14:creationId xmlns:p14="http://schemas.microsoft.com/office/powerpoint/2010/main" val="168954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RESULTS &amp; DISCUSSION</a:t>
            </a:r>
          </a:p>
        </p:txBody>
      </p:sp>
      <p:sp>
        <p:nvSpPr>
          <p:cNvPr id="2" name="Textplatzhalter 1"/>
          <p:cNvSpPr>
            <a:spLocks noGrp="1"/>
          </p:cNvSpPr>
          <p:nvPr>
            <p:ph type="body" sz="quarter" idx="23"/>
          </p:nvPr>
        </p:nvSpPr>
        <p:spPr/>
        <p:txBody>
          <a:bodyPr/>
          <a:lstStyle/>
          <a:p>
            <a:pPr lvl="0"/>
            <a:r>
              <a:rPr lang="de-DE" dirty="0"/>
              <a:t>Cross Validation</a:t>
            </a:r>
          </a:p>
        </p:txBody>
      </p:sp>
      <p:sp>
        <p:nvSpPr>
          <p:cNvPr id="14" name="Textplatzhalter 7">
            <a:extLst>
              <a:ext uri="{FF2B5EF4-FFF2-40B4-BE49-F238E27FC236}">
                <a16:creationId xmlns:a16="http://schemas.microsoft.com/office/drawing/2014/main" id="{1AE3251F-49F3-6EB7-F9CD-F42B16108769}"/>
              </a:ext>
            </a:extLst>
          </p:cNvPr>
          <p:cNvSpPr>
            <a:spLocks noGrp="1"/>
          </p:cNvSpPr>
          <p:nvPr>
            <p:ph type="body" sz="quarter" idx="14"/>
          </p:nvPr>
        </p:nvSpPr>
        <p:spPr>
          <a:xfrm>
            <a:off x="315086" y="983056"/>
            <a:ext cx="4038378" cy="907760"/>
          </a:xfrm>
        </p:spPr>
        <p:txBody>
          <a:bodyPr anchor="t">
            <a:normAutofit/>
          </a:bodyPr>
          <a:lstStyle/>
          <a:p>
            <a:pPr algn="just"/>
            <a:r>
              <a:rPr lang="en-US" sz="1600" b="1" u="sng" dirty="0"/>
              <a:t>Validation Input Assignment:</a:t>
            </a:r>
          </a:p>
          <a:p>
            <a:pPr lvl="1" algn="just"/>
            <a:r>
              <a:rPr lang="en-US" sz="1300" dirty="0"/>
              <a:t>the </a:t>
            </a:r>
            <a:r>
              <a:rPr lang="en-US" sz="1300" b="1" dirty="0"/>
              <a:t>number</a:t>
            </a:r>
            <a:r>
              <a:rPr lang="en-US" sz="1300" dirty="0"/>
              <a:t> and </a:t>
            </a:r>
            <a:r>
              <a:rPr lang="en-US" sz="1300" b="1" dirty="0"/>
              <a:t>signal assignment</a:t>
            </a:r>
            <a:r>
              <a:rPr lang="en-US" sz="1300" dirty="0"/>
              <a:t> of </a:t>
            </a:r>
            <a:r>
              <a:rPr lang="en-US" sz="1300" b="1" dirty="0"/>
              <a:t>input</a:t>
            </a:r>
          </a:p>
          <a:p>
            <a:pPr lvl="2" algn="just"/>
            <a:r>
              <a:rPr lang="en-US" sz="1300" dirty="0"/>
              <a:t>Training : (53331 , 4 + x* , 1)</a:t>
            </a:r>
          </a:p>
        </p:txBody>
      </p:sp>
      <p:sp>
        <p:nvSpPr>
          <p:cNvPr id="15" name="Textplatzhalter 7">
            <a:extLst>
              <a:ext uri="{FF2B5EF4-FFF2-40B4-BE49-F238E27FC236}">
                <a16:creationId xmlns:a16="http://schemas.microsoft.com/office/drawing/2014/main" id="{20F429AE-B81C-D623-92DD-992960A8DC07}"/>
              </a:ext>
            </a:extLst>
          </p:cNvPr>
          <p:cNvSpPr txBox="1">
            <a:spLocks/>
          </p:cNvSpPr>
          <p:nvPr/>
        </p:nvSpPr>
        <p:spPr>
          <a:xfrm>
            <a:off x="315086" y="1846635"/>
            <a:ext cx="4170650" cy="1087712"/>
          </a:xfrm>
          <a:prstGeom prst="rect">
            <a:avLst/>
          </a:prstGeom>
        </p:spPr>
        <p:txBody>
          <a:bodyPr lIns="0" tIns="0" rIns="0" bIns="0" anchor="t">
            <a:normAutofit/>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3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3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3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u="sng" dirty="0"/>
              <a:t>Validation Output Assignment:</a:t>
            </a:r>
            <a:endParaRPr lang="en-US" sz="1600" b="1" dirty="0"/>
          </a:p>
          <a:p>
            <a:pPr lvl="1"/>
            <a:r>
              <a:rPr lang="en-US" sz="1200" dirty="0"/>
              <a:t>the </a:t>
            </a:r>
            <a:r>
              <a:rPr lang="en-US" sz="1200" b="1" dirty="0"/>
              <a:t>number</a:t>
            </a:r>
            <a:r>
              <a:rPr lang="en-US" sz="1200" dirty="0"/>
              <a:t> and </a:t>
            </a:r>
            <a:r>
              <a:rPr lang="en-US" sz="1200" b="1" dirty="0"/>
              <a:t>signal assignment</a:t>
            </a:r>
            <a:r>
              <a:rPr lang="en-US" sz="1200" dirty="0"/>
              <a:t> of </a:t>
            </a:r>
            <a:r>
              <a:rPr lang="en-US" sz="1200" b="1" dirty="0"/>
              <a:t>input</a:t>
            </a:r>
          </a:p>
          <a:p>
            <a:pPr lvl="2"/>
            <a:r>
              <a:rPr lang="en-US" sz="1200" dirty="0"/>
              <a:t>Training : (53331 , 4 + x*)</a:t>
            </a:r>
          </a:p>
          <a:p>
            <a:pPr lvl="1"/>
            <a:endParaRPr lang="en-US" sz="1400" dirty="0"/>
          </a:p>
        </p:txBody>
      </p:sp>
      <p:sp>
        <p:nvSpPr>
          <p:cNvPr id="17" name="Textplatzhalter 7">
            <a:extLst>
              <a:ext uri="{FF2B5EF4-FFF2-40B4-BE49-F238E27FC236}">
                <a16:creationId xmlns:a16="http://schemas.microsoft.com/office/drawing/2014/main" id="{3FF5E3CD-BC90-E143-518A-272C5F289586}"/>
              </a:ext>
            </a:extLst>
          </p:cNvPr>
          <p:cNvSpPr txBox="1">
            <a:spLocks/>
          </p:cNvSpPr>
          <p:nvPr/>
        </p:nvSpPr>
        <p:spPr>
          <a:xfrm>
            <a:off x="315086" y="2718287"/>
            <a:ext cx="3766835" cy="1553844"/>
          </a:xfrm>
          <a:prstGeom prst="rect">
            <a:avLst/>
          </a:prstGeom>
        </p:spPr>
        <p:txBody>
          <a:bodyPr lIns="0" tIns="0" rIns="0" bIns="0" anchor="t">
            <a:normAutofit fontScale="92500" lnSpcReduction="100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u="sng" dirty="0"/>
              <a:t>Validation Metrics:</a:t>
            </a:r>
          </a:p>
          <a:p>
            <a:pPr lvl="1"/>
            <a:r>
              <a:rPr lang="en-US" sz="1500" b="1" dirty="0"/>
              <a:t>Damping Defect</a:t>
            </a:r>
            <a:r>
              <a:rPr lang="en-US" sz="1500" dirty="0"/>
              <a:t> : </a:t>
            </a:r>
          </a:p>
          <a:p>
            <a:pPr lvl="2"/>
            <a:r>
              <a:rPr lang="en-US" sz="1300" dirty="0"/>
              <a:t>Accuracy : 93.8%</a:t>
            </a:r>
          </a:p>
          <a:p>
            <a:pPr lvl="2"/>
            <a:r>
              <a:rPr lang="en-US" sz="1300" dirty="0"/>
              <a:t>F1 Score : 0.94</a:t>
            </a:r>
          </a:p>
          <a:p>
            <a:pPr lvl="1"/>
            <a:r>
              <a:rPr lang="en-US" sz="1500" b="1" dirty="0"/>
              <a:t>Inclination Defect </a:t>
            </a:r>
            <a:r>
              <a:rPr lang="en-US" sz="1500" dirty="0"/>
              <a:t>: </a:t>
            </a:r>
          </a:p>
          <a:p>
            <a:pPr lvl="2"/>
            <a:r>
              <a:rPr lang="en-US" sz="1300" dirty="0"/>
              <a:t>Accuracy : 96.9%</a:t>
            </a:r>
          </a:p>
          <a:p>
            <a:pPr lvl="2"/>
            <a:r>
              <a:rPr lang="en-US" sz="1300" dirty="0"/>
              <a:t>F1 Score : 0.96</a:t>
            </a:r>
          </a:p>
          <a:p>
            <a:pPr lvl="2"/>
            <a:endParaRPr lang="en-US" sz="1200" dirty="0"/>
          </a:p>
        </p:txBody>
      </p:sp>
      <p:sp>
        <p:nvSpPr>
          <p:cNvPr id="23" name="Speech Bubble: Rectangle with Corners Rounded 22">
            <a:extLst>
              <a:ext uri="{FF2B5EF4-FFF2-40B4-BE49-F238E27FC236}">
                <a16:creationId xmlns:a16="http://schemas.microsoft.com/office/drawing/2014/main" id="{91CA7035-9198-42DA-B4A3-F50182D0AF5A}"/>
              </a:ext>
            </a:extLst>
          </p:cNvPr>
          <p:cNvSpPr/>
          <p:nvPr/>
        </p:nvSpPr>
        <p:spPr>
          <a:xfrm>
            <a:off x="4974704" y="4128671"/>
            <a:ext cx="3728025" cy="413151"/>
          </a:xfrm>
          <a:prstGeom prst="wedgeRoundRectCallout">
            <a:avLst>
              <a:gd name="adj1" fmla="val -37549"/>
              <a:gd name="adj2" fmla="val -275283"/>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35D14DF0-2FFE-AA24-758F-AC3021A1F9D5}"/>
              </a:ext>
            </a:extLst>
          </p:cNvPr>
          <p:cNvSpPr txBox="1"/>
          <p:nvPr/>
        </p:nvSpPr>
        <p:spPr>
          <a:xfrm>
            <a:off x="5013723" y="4147556"/>
            <a:ext cx="3703605" cy="400110"/>
          </a:xfrm>
          <a:prstGeom prst="rect">
            <a:avLst/>
          </a:prstGeom>
          <a:noFill/>
        </p:spPr>
        <p:txBody>
          <a:bodyPr wrap="square" rtlCol="0">
            <a:spAutoFit/>
          </a:bodyPr>
          <a:lstStyle/>
          <a:p>
            <a:r>
              <a:rPr lang="en-IN" sz="1000" dirty="0"/>
              <a:t>Note : While the </a:t>
            </a:r>
            <a:r>
              <a:rPr lang="en-IN" sz="1000" b="1" dirty="0"/>
              <a:t>recall</a:t>
            </a:r>
            <a:r>
              <a:rPr lang="en-IN" sz="1000" dirty="0"/>
              <a:t> for ‘1’ for damping was </a:t>
            </a:r>
            <a:r>
              <a:rPr lang="en-IN" sz="1000" b="1" dirty="0"/>
              <a:t>0.5825 for damping and 0.73 for inclination.</a:t>
            </a:r>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299990"/>
            <a:ext cx="5004100" cy="369332"/>
          </a:xfrm>
          <a:prstGeom prst="rect">
            <a:avLst/>
          </a:prstGeom>
          <a:noFill/>
        </p:spPr>
        <p:txBody>
          <a:bodyPr wrap="square" rtlCol="0">
            <a:spAutoFit/>
          </a:bodyPr>
          <a:lstStyle/>
          <a:p>
            <a:r>
              <a:rPr lang="en-IN" sz="900" dirty="0"/>
              <a:t>Image Source : Python</a:t>
            </a:r>
            <a:br>
              <a:rPr lang="en-IN" sz="900" dirty="0"/>
            </a:br>
            <a:r>
              <a:rPr lang="en-IN" sz="900" dirty="0"/>
              <a:t>* -  Additional features based on the model</a:t>
            </a:r>
          </a:p>
        </p:txBody>
      </p:sp>
      <p:sp>
        <p:nvSpPr>
          <p:cNvPr id="3" name="TextBox 2">
            <a:extLst>
              <a:ext uri="{FF2B5EF4-FFF2-40B4-BE49-F238E27FC236}">
                <a16:creationId xmlns:a16="http://schemas.microsoft.com/office/drawing/2014/main" id="{ECA47E4D-1DBA-F79D-071F-4185571C4777}"/>
              </a:ext>
            </a:extLst>
          </p:cNvPr>
          <p:cNvSpPr txBox="1"/>
          <p:nvPr/>
        </p:nvSpPr>
        <p:spPr>
          <a:xfrm>
            <a:off x="1187530" y="4091958"/>
            <a:ext cx="4719413" cy="230832"/>
          </a:xfrm>
          <a:prstGeom prst="rect">
            <a:avLst/>
          </a:prstGeom>
          <a:noFill/>
        </p:spPr>
        <p:txBody>
          <a:bodyPr wrap="square" rtlCol="0">
            <a:spAutoFit/>
          </a:bodyPr>
          <a:lstStyle/>
          <a:p>
            <a:pPr algn="ctr"/>
            <a:r>
              <a:rPr lang="en-IN" sz="900" i="1" dirty="0"/>
              <a:t> Loss vs Epoch</a:t>
            </a:r>
          </a:p>
        </p:txBody>
      </p:sp>
      <p:sp>
        <p:nvSpPr>
          <p:cNvPr id="4" name="TextBox 3">
            <a:extLst>
              <a:ext uri="{FF2B5EF4-FFF2-40B4-BE49-F238E27FC236}">
                <a16:creationId xmlns:a16="http://schemas.microsoft.com/office/drawing/2014/main" id="{C97E4818-3F39-B5A0-25CE-977EAE276958}"/>
              </a:ext>
            </a:extLst>
          </p:cNvPr>
          <p:cNvSpPr txBox="1"/>
          <p:nvPr/>
        </p:nvSpPr>
        <p:spPr>
          <a:xfrm>
            <a:off x="4825406" y="3363860"/>
            <a:ext cx="4719413" cy="230832"/>
          </a:xfrm>
          <a:prstGeom prst="rect">
            <a:avLst/>
          </a:prstGeom>
          <a:noFill/>
        </p:spPr>
        <p:txBody>
          <a:bodyPr wrap="square" rtlCol="0">
            <a:spAutoFit/>
          </a:bodyPr>
          <a:lstStyle/>
          <a:p>
            <a:pPr algn="ctr"/>
            <a:r>
              <a:rPr lang="en-IN" sz="900" i="1" dirty="0"/>
              <a:t>Confusion Matrix Inclination Location</a:t>
            </a:r>
          </a:p>
        </p:txBody>
      </p:sp>
      <p:sp>
        <p:nvSpPr>
          <p:cNvPr id="6" name="TextBox 5">
            <a:extLst>
              <a:ext uri="{FF2B5EF4-FFF2-40B4-BE49-F238E27FC236}">
                <a16:creationId xmlns:a16="http://schemas.microsoft.com/office/drawing/2014/main" id="{43F3F58C-72EA-EE9F-5F55-CF6B0329620D}"/>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18</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430" y="2816594"/>
            <a:ext cx="2566770" cy="1275364"/>
          </a:xfrm>
          <a:prstGeom prst="rect">
            <a:avLst/>
          </a:prstGeom>
        </p:spPr>
      </p:pic>
      <p:pic>
        <p:nvPicPr>
          <p:cNvPr id="1026" name="Picture 2">
            <a:extLst>
              <a:ext uri="{FF2B5EF4-FFF2-40B4-BE49-F238E27FC236}">
                <a16:creationId xmlns:a16="http://schemas.microsoft.com/office/drawing/2014/main" id="{AA152753-9BFB-DE5B-A740-34A2458BD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540" y="738011"/>
            <a:ext cx="2993143"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59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 INTRODUCTION</a:t>
            </a:r>
          </a:p>
        </p:txBody>
      </p:sp>
      <p:graphicFrame>
        <p:nvGraphicFramePr>
          <p:cNvPr id="3" name="Diagram 2"/>
          <p:cNvGraphicFramePr/>
          <p:nvPr>
            <p:extLst>
              <p:ext uri="{D42A27DB-BD31-4B8C-83A1-F6EECF244321}">
                <p14:modId xmlns:p14="http://schemas.microsoft.com/office/powerpoint/2010/main" val="1433991873"/>
              </p:ext>
            </p:extLst>
          </p:nvPr>
        </p:nvGraphicFramePr>
        <p:xfrm>
          <a:off x="79122" y="1419590"/>
          <a:ext cx="4392610" cy="259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0" name="Diagram 69"/>
          <p:cNvGraphicFramePr/>
          <p:nvPr>
            <p:extLst>
              <p:ext uri="{D42A27DB-BD31-4B8C-83A1-F6EECF244321}">
                <p14:modId xmlns:p14="http://schemas.microsoft.com/office/powerpoint/2010/main" val="192738757"/>
              </p:ext>
            </p:extLst>
          </p:nvPr>
        </p:nvGraphicFramePr>
        <p:xfrm>
          <a:off x="4603405" y="1422147"/>
          <a:ext cx="4392610" cy="2592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4"/>
          <p:cNvSpPr/>
          <p:nvPr/>
        </p:nvSpPr>
        <p:spPr>
          <a:xfrm>
            <a:off x="1691600" y="810460"/>
            <a:ext cx="548419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Application of Intelligent Monitoring of Engineering System</a:t>
            </a:r>
          </a:p>
        </p:txBody>
      </p:sp>
      <p:sp>
        <p:nvSpPr>
          <p:cNvPr id="6" name="Rectangle 5"/>
          <p:cNvSpPr/>
          <p:nvPr/>
        </p:nvSpPr>
        <p:spPr>
          <a:xfrm>
            <a:off x="1197671" y="3521933"/>
            <a:ext cx="2084930"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Real Time Analysis required</a:t>
            </a:r>
          </a:p>
        </p:txBody>
      </p:sp>
      <p:sp>
        <p:nvSpPr>
          <p:cNvPr id="71" name="Rectangle 70"/>
          <p:cNvSpPr/>
          <p:nvPr/>
        </p:nvSpPr>
        <p:spPr>
          <a:xfrm>
            <a:off x="5776421" y="3521933"/>
            <a:ext cx="2088289" cy="276999"/>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Offline</a:t>
            </a:r>
            <a:r>
              <a:rPr lang="en-US" sz="1200" b="0" cap="none" spc="0" dirty="0">
                <a:ln w="0"/>
                <a:solidFill>
                  <a:schemeClr val="tx1"/>
                </a:solidFill>
                <a:effectLst>
                  <a:outerShdw blurRad="38100" dist="19050" dir="2700000" algn="tl" rotWithShape="0">
                    <a:schemeClr val="dk1">
                      <a:alpha val="40000"/>
                    </a:schemeClr>
                  </a:outerShdw>
                </a:effectLst>
              </a:rPr>
              <a:t> Analysis required</a:t>
            </a:r>
          </a:p>
        </p:txBody>
      </p:sp>
      <p:cxnSp>
        <p:nvCxnSpPr>
          <p:cNvPr id="73" name="Straight Connector 72"/>
          <p:cNvCxnSpPr/>
          <p:nvPr/>
        </p:nvCxnSpPr>
        <p:spPr>
          <a:xfrm>
            <a:off x="1691600" y="1149014"/>
            <a:ext cx="5484194" cy="0"/>
          </a:xfrm>
          <a:prstGeom prst="line">
            <a:avLst/>
          </a:prstGeom>
          <a:ln w="349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821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 INTRODUCTION</a:t>
            </a:r>
          </a:p>
        </p:txBody>
      </p:sp>
      <p:sp>
        <p:nvSpPr>
          <p:cNvPr id="4" name="TextBox 3">
            <a:extLst>
              <a:ext uri="{FF2B5EF4-FFF2-40B4-BE49-F238E27FC236}">
                <a16:creationId xmlns:a16="http://schemas.microsoft.com/office/drawing/2014/main" id="{E41A69E8-9589-BBB9-9B19-C0DBBC9CD10B}"/>
              </a:ext>
            </a:extLst>
          </p:cNvPr>
          <p:cNvSpPr txBox="1"/>
          <p:nvPr/>
        </p:nvSpPr>
        <p:spPr>
          <a:xfrm>
            <a:off x="251400" y="657028"/>
            <a:ext cx="8568000" cy="769441"/>
          </a:xfrm>
          <a:prstGeom prst="rect">
            <a:avLst/>
          </a:prstGeom>
          <a:noFill/>
        </p:spPr>
        <p:txBody>
          <a:bodyPr wrap="square" lIns="91440" tIns="45720" rIns="91440" bIns="45720" rtlCol="0" anchor="t">
            <a:spAutoFit/>
          </a:bodyPr>
          <a:lstStyle/>
          <a:p>
            <a:pPr algn="just"/>
            <a:r>
              <a:rPr lang="en-IN" sz="1600" b="1" dirty="0">
                <a:solidFill>
                  <a:schemeClr val="tx2"/>
                </a:solidFill>
                <a:latin typeface="Arial"/>
                <a:cs typeface="Arial"/>
              </a:rPr>
              <a:t>Motivation</a:t>
            </a:r>
            <a:endParaRPr lang="en-IN" b="1" dirty="0">
              <a:solidFill>
                <a:schemeClr val="tx2"/>
              </a:solidFill>
              <a:latin typeface="Arial"/>
              <a:cs typeface="Arial"/>
            </a:endParaRPr>
          </a:p>
          <a:p>
            <a:pPr algn="just"/>
            <a:r>
              <a:rPr lang="en-IN" sz="1400" dirty="0">
                <a:latin typeface="Arial"/>
                <a:cs typeface="Arial"/>
              </a:rPr>
              <a:t>The motivation of the Project is to locate defects in a production line in real time so as to prevent any stoppages in the line as a result.</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287" b="9602"/>
          <a:stretch/>
        </p:blipFill>
        <p:spPr>
          <a:xfrm>
            <a:off x="1843152" y="1577246"/>
            <a:ext cx="2220633" cy="1243991"/>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027" y="1577246"/>
            <a:ext cx="2415970" cy="2415970"/>
          </a:xfrm>
          <a:prstGeom prst="rect">
            <a:avLst/>
          </a:prstGeom>
          <a:ln>
            <a:solidFill>
              <a:schemeClr val="tx1"/>
            </a:solidFill>
          </a:ln>
        </p:spPr>
      </p:pic>
      <p:pic>
        <p:nvPicPr>
          <p:cNvPr id="12" name="Picture 6" descr="Image result for Manufacturing Production Line">
            <a:extLst>
              <a:ext uri="{FF2B5EF4-FFF2-40B4-BE49-F238E27FC236}">
                <a16:creationId xmlns:a16="http://schemas.microsoft.com/office/drawing/2014/main" id="{B95F7173-08C0-FE96-26C4-74CF2B425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153" y="2827608"/>
            <a:ext cx="2220633" cy="11656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INTRODUCTION</a:t>
            </a:r>
          </a:p>
        </p:txBody>
      </p:sp>
      <p:sp>
        <p:nvSpPr>
          <p:cNvPr id="5" name="TextBox 4">
            <a:extLst>
              <a:ext uri="{FF2B5EF4-FFF2-40B4-BE49-F238E27FC236}">
                <a16:creationId xmlns:a16="http://schemas.microsoft.com/office/drawing/2014/main" id="{E41A69E8-9589-BBB9-9B19-C0DBBC9CD10B}"/>
              </a:ext>
            </a:extLst>
          </p:cNvPr>
          <p:cNvSpPr txBox="1"/>
          <p:nvPr/>
        </p:nvSpPr>
        <p:spPr>
          <a:xfrm>
            <a:off x="261787" y="670910"/>
            <a:ext cx="8171877" cy="1215717"/>
          </a:xfrm>
          <a:prstGeom prst="rect">
            <a:avLst/>
          </a:prstGeom>
          <a:noFill/>
        </p:spPr>
        <p:txBody>
          <a:bodyPr wrap="square" lIns="91440" tIns="45720" rIns="91440" bIns="45720" rtlCol="0" anchor="t">
            <a:spAutoFit/>
          </a:bodyPr>
          <a:lstStyle/>
          <a:p>
            <a:pPr algn="just"/>
            <a:r>
              <a:rPr lang="en-IN" sz="1600" b="1" dirty="0">
                <a:solidFill>
                  <a:schemeClr val="tx2"/>
                </a:solidFill>
              </a:rPr>
              <a:t>Description</a:t>
            </a:r>
          </a:p>
          <a:p>
            <a:pPr algn="just"/>
            <a:r>
              <a:rPr lang="en-IN" sz="1200" dirty="0"/>
              <a:t>The tasks were to obtain acceleration to time data using a mobile phone as it moves across the production line while our phones were located at defined positions along the production line and use the data obtained to figure out the location of the defects by training a ML or deep learning model to do so. </a:t>
            </a:r>
          </a:p>
          <a:p>
            <a:pPr algn="just"/>
            <a:endParaRPr lang="en-IN" sz="500" dirty="0"/>
          </a:p>
          <a:p>
            <a:pPr algn="just"/>
            <a:r>
              <a:rPr lang="en-IN" sz="1600" b="1" dirty="0">
                <a:solidFill>
                  <a:schemeClr val="tx2"/>
                </a:solidFill>
              </a:rPr>
              <a:t>Division Of Responsibilities</a:t>
            </a:r>
          </a:p>
        </p:txBody>
      </p:sp>
      <p:graphicFrame>
        <p:nvGraphicFramePr>
          <p:cNvPr id="35" name="Diagram 34"/>
          <p:cNvGraphicFramePr/>
          <p:nvPr>
            <p:extLst>
              <p:ext uri="{D42A27DB-BD31-4B8C-83A1-F6EECF244321}">
                <p14:modId xmlns:p14="http://schemas.microsoft.com/office/powerpoint/2010/main" val="3648401789"/>
              </p:ext>
            </p:extLst>
          </p:nvPr>
        </p:nvGraphicFramePr>
        <p:xfrm>
          <a:off x="261787" y="1938228"/>
          <a:ext cx="8569190" cy="993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6" name="Diagram 35"/>
          <p:cNvGraphicFramePr/>
          <p:nvPr>
            <p:extLst>
              <p:ext uri="{D42A27DB-BD31-4B8C-83A1-F6EECF244321}">
                <p14:modId xmlns:p14="http://schemas.microsoft.com/office/powerpoint/2010/main" val="3567262217"/>
              </p:ext>
            </p:extLst>
          </p:nvPr>
        </p:nvGraphicFramePr>
        <p:xfrm>
          <a:off x="261787" y="3003810"/>
          <a:ext cx="8353160" cy="8954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0" name="Diagram 39"/>
          <p:cNvGraphicFramePr/>
          <p:nvPr>
            <p:extLst>
              <p:ext uri="{D42A27DB-BD31-4B8C-83A1-F6EECF244321}">
                <p14:modId xmlns:p14="http://schemas.microsoft.com/office/powerpoint/2010/main" val="3967177055"/>
              </p:ext>
            </p:extLst>
          </p:nvPr>
        </p:nvGraphicFramePr>
        <p:xfrm>
          <a:off x="287999" y="4011950"/>
          <a:ext cx="8326947" cy="4477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63705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endParaRPr lang="en-IN" dirty="0"/>
          </a:p>
        </p:txBody>
      </p:sp>
      <p:sp>
        <p:nvSpPr>
          <p:cNvPr id="3" name="Textplatzhalter 1"/>
          <p:cNvSpPr txBox="1">
            <a:spLocks/>
          </p:cNvSpPr>
          <p:nvPr/>
        </p:nvSpPr>
        <p:spPr>
          <a:xfrm>
            <a:off x="287338" y="648000"/>
            <a:ext cx="8569325" cy="28800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b="1" dirty="0"/>
              <a:t>Data</a:t>
            </a:r>
            <a:r>
              <a:rPr lang="de-DE" b="1" dirty="0"/>
              <a:t> </a:t>
            </a:r>
            <a:r>
              <a:rPr lang="de-DE" sz="1600" b="1" dirty="0"/>
              <a:t>Collection</a:t>
            </a:r>
            <a:r>
              <a:rPr lang="de-DE" b="1" dirty="0"/>
              <a:t> </a:t>
            </a:r>
          </a:p>
        </p:txBody>
      </p:sp>
      <p:sp>
        <p:nvSpPr>
          <p:cNvPr id="5" name="TextBox 4">
            <a:extLst>
              <a:ext uri="{FF2B5EF4-FFF2-40B4-BE49-F238E27FC236}">
                <a16:creationId xmlns:a16="http://schemas.microsoft.com/office/drawing/2014/main" id="{229418B5-0A1D-1219-67E6-A3FCF4234CDA}"/>
              </a:ext>
            </a:extLst>
          </p:cNvPr>
          <p:cNvSpPr txBox="1"/>
          <p:nvPr/>
        </p:nvSpPr>
        <p:spPr>
          <a:xfrm>
            <a:off x="4105796" y="3694802"/>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 Assembly line setup </a:t>
            </a:r>
            <a:endParaRPr lang="en-IN" sz="900" i="1" dirty="0"/>
          </a:p>
        </p:txBody>
      </p:sp>
      <p:pic>
        <p:nvPicPr>
          <p:cNvPr id="6" name="Picture Placeholder 4">
            <a:extLst>
              <a:ext uri="{FF2B5EF4-FFF2-40B4-BE49-F238E27FC236}">
                <a16:creationId xmlns:a16="http://schemas.microsoft.com/office/drawing/2014/main" id="{535AB5B8-64F0-E93C-7552-F7BC655E2871}"/>
              </a:ext>
            </a:extLst>
          </p:cNvPr>
          <p:cNvPicPr>
            <a:picLocks noChangeAspect="1"/>
          </p:cNvPicPr>
          <p:nvPr/>
        </p:nvPicPr>
        <p:blipFill rotWithShape="1">
          <a:blip r:embed="rId2"/>
          <a:srcRect l="5466" t="2580" r="2371" b="2717"/>
          <a:stretch/>
        </p:blipFill>
        <p:spPr>
          <a:xfrm>
            <a:off x="4367125" y="1339971"/>
            <a:ext cx="4381455" cy="2299031"/>
          </a:xfrm>
          <a:prstGeom prst="rect">
            <a:avLst/>
          </a:prstGeom>
          <a:ln>
            <a:solidFill>
              <a:schemeClr val="tx1"/>
            </a:solidFill>
          </a:ln>
        </p:spPr>
      </p:pic>
      <p:graphicFrame>
        <p:nvGraphicFramePr>
          <p:cNvPr id="7" name="Diagram 6"/>
          <p:cNvGraphicFramePr/>
          <p:nvPr>
            <p:extLst>
              <p:ext uri="{D42A27DB-BD31-4B8C-83A1-F6EECF244321}">
                <p14:modId xmlns:p14="http://schemas.microsoft.com/office/powerpoint/2010/main" val="1613921189"/>
              </p:ext>
            </p:extLst>
          </p:nvPr>
        </p:nvGraphicFramePr>
        <p:xfrm>
          <a:off x="-252670" y="1047598"/>
          <a:ext cx="5472760" cy="3238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p:cNvCxnSpPr/>
          <p:nvPr/>
        </p:nvCxnSpPr>
        <p:spPr>
          <a:xfrm>
            <a:off x="3851900" y="1109551"/>
            <a:ext cx="34144" cy="3114437"/>
          </a:xfrm>
          <a:prstGeom prst="line">
            <a:avLst/>
          </a:prstGeom>
          <a:ln w="508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4059BA0-9AA4-75DB-85BF-5704083CEB4D}"/>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IMES course documents</a:t>
            </a:r>
            <a:endParaRPr lang="en-IN" sz="900" dirty="0"/>
          </a:p>
        </p:txBody>
      </p:sp>
    </p:spTree>
    <p:extLst>
      <p:ext uri="{BB962C8B-B14F-4D97-AF65-F5344CB8AC3E}">
        <p14:creationId xmlns:p14="http://schemas.microsoft.com/office/powerpoint/2010/main" val="232773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normAutofit/>
          </a:bodyPr>
          <a:lstStyle/>
          <a:p>
            <a:r>
              <a:rPr lang="en-US" sz="1600" dirty="0"/>
              <a:t>METHODOLOGY</a:t>
            </a:r>
            <a:endParaRPr lang="en-IN" sz="1600" dirty="0"/>
          </a:p>
        </p:txBody>
      </p:sp>
      <p:sp>
        <p:nvSpPr>
          <p:cNvPr id="3" name="Rounded Rectangle 2"/>
          <p:cNvSpPr/>
          <p:nvPr/>
        </p:nvSpPr>
        <p:spPr>
          <a:xfrm>
            <a:off x="210779" y="2015721"/>
            <a:ext cx="1955161" cy="349448"/>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Experimentation</a:t>
            </a:r>
          </a:p>
        </p:txBody>
      </p:sp>
      <p:sp>
        <p:nvSpPr>
          <p:cNvPr id="4" name="Rounded Rectangle 3"/>
          <p:cNvSpPr/>
          <p:nvPr/>
        </p:nvSpPr>
        <p:spPr>
          <a:xfrm>
            <a:off x="3363173" y="1906340"/>
            <a:ext cx="1961073" cy="578882"/>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Recording the linear </a:t>
            </a:r>
          </a:p>
          <a:p>
            <a:pPr algn="ctr"/>
            <a:r>
              <a:rPr lang="en-US" sz="1400" b="0" cap="none" spc="0" dirty="0">
                <a:ln w="0"/>
                <a:solidFill>
                  <a:schemeClr val="tx1"/>
                </a:solidFill>
                <a:effectLst>
                  <a:outerShdw blurRad="38100" dist="19050" dir="2700000" algn="tl" rotWithShape="0">
                    <a:schemeClr val="dk1">
                      <a:alpha val="40000"/>
                    </a:schemeClr>
                  </a:outerShdw>
                </a:effectLst>
              </a:rPr>
              <a:t>acceleration w.r.t time</a:t>
            </a:r>
          </a:p>
        </p:txBody>
      </p:sp>
      <p:sp>
        <p:nvSpPr>
          <p:cNvPr id="5" name="Rounded Rectangle 4"/>
          <p:cNvSpPr/>
          <p:nvPr/>
        </p:nvSpPr>
        <p:spPr>
          <a:xfrm>
            <a:off x="6423641" y="1901004"/>
            <a:ext cx="2430099" cy="578882"/>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Data preprocessing: Signal </a:t>
            </a:r>
          </a:p>
          <a:p>
            <a:pPr algn="ctr"/>
            <a:r>
              <a:rPr lang="en-US" sz="1400" b="0" cap="none" spc="0" dirty="0">
                <a:ln w="0"/>
                <a:solidFill>
                  <a:schemeClr val="tx1"/>
                </a:solidFill>
                <a:effectLst>
                  <a:outerShdw blurRad="38100" dist="19050" dir="2700000" algn="tl" rotWithShape="0">
                    <a:schemeClr val="dk1">
                      <a:alpha val="40000"/>
                    </a:schemeClr>
                  </a:outerShdw>
                </a:effectLst>
              </a:rPr>
              <a:t>filtering and FFT</a:t>
            </a:r>
          </a:p>
        </p:txBody>
      </p:sp>
      <p:sp>
        <p:nvSpPr>
          <p:cNvPr id="6" name="Rounded Rectangle 5"/>
          <p:cNvSpPr/>
          <p:nvPr/>
        </p:nvSpPr>
        <p:spPr>
          <a:xfrm>
            <a:off x="6813572" y="2922863"/>
            <a:ext cx="1657212" cy="340519"/>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Feature extraction</a:t>
            </a:r>
          </a:p>
        </p:txBody>
      </p:sp>
      <p:sp>
        <p:nvSpPr>
          <p:cNvPr id="7" name="Flowchart: Alternate Process 6"/>
          <p:cNvSpPr/>
          <p:nvPr/>
        </p:nvSpPr>
        <p:spPr>
          <a:xfrm>
            <a:off x="3622592" y="2812306"/>
            <a:ext cx="1442236" cy="578882"/>
          </a:xfrm>
          <a:prstGeom prst="flowChartAlternateProcess">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Computational </a:t>
            </a:r>
          </a:p>
          <a:p>
            <a:pPr algn="ctr"/>
            <a:r>
              <a:rPr lang="en-US" sz="1400" b="0" cap="none" spc="0" dirty="0">
                <a:ln w="0"/>
                <a:solidFill>
                  <a:schemeClr val="tx1"/>
                </a:solidFill>
                <a:effectLst>
                  <a:outerShdw blurRad="38100" dist="19050" dir="2700000" algn="tl" rotWithShape="0">
                    <a:schemeClr val="dk1">
                      <a:alpha val="40000"/>
                    </a:schemeClr>
                  </a:outerShdw>
                </a:effectLst>
              </a:rPr>
              <a:t>model</a:t>
            </a:r>
          </a:p>
        </p:txBody>
      </p:sp>
      <p:sp>
        <p:nvSpPr>
          <p:cNvPr id="8" name="Rounded Rectangle 7"/>
          <p:cNvSpPr/>
          <p:nvPr/>
        </p:nvSpPr>
        <p:spPr>
          <a:xfrm>
            <a:off x="504181" y="2812306"/>
            <a:ext cx="1673924" cy="578882"/>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Testing and cross </a:t>
            </a:r>
          </a:p>
          <a:p>
            <a:pPr algn="ctr"/>
            <a:r>
              <a:rPr lang="en-US" sz="1400" b="0" cap="none" spc="0" dirty="0">
                <a:ln w="0"/>
                <a:solidFill>
                  <a:schemeClr val="tx1"/>
                </a:solidFill>
                <a:effectLst>
                  <a:outerShdw blurRad="38100" dist="19050" dir="2700000" algn="tl" rotWithShape="0">
                    <a:schemeClr val="dk1">
                      <a:alpha val="40000"/>
                    </a:schemeClr>
                  </a:outerShdw>
                </a:effectLst>
              </a:rPr>
              <a:t>validation</a:t>
            </a:r>
          </a:p>
        </p:txBody>
      </p:sp>
      <p:sp>
        <p:nvSpPr>
          <p:cNvPr id="9" name="Rounded Rectangle 8"/>
          <p:cNvSpPr/>
          <p:nvPr/>
        </p:nvSpPr>
        <p:spPr>
          <a:xfrm>
            <a:off x="3653217" y="973602"/>
            <a:ext cx="1380986" cy="343884"/>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Phyphox</a:t>
            </a:r>
          </a:p>
        </p:txBody>
      </p:sp>
      <p:sp>
        <p:nvSpPr>
          <p:cNvPr id="10" name="Rounded Rectangle 9"/>
          <p:cNvSpPr/>
          <p:nvPr/>
        </p:nvSpPr>
        <p:spPr>
          <a:xfrm>
            <a:off x="3803060" y="3950610"/>
            <a:ext cx="1081299" cy="340519"/>
          </a:xfrm>
          <a:prstGeom prst="round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Python</a:t>
            </a:r>
          </a:p>
        </p:txBody>
      </p:sp>
      <p:sp>
        <p:nvSpPr>
          <p:cNvPr id="27" name="TextBox 26">
            <a:extLst>
              <a:ext uri="{FF2B5EF4-FFF2-40B4-BE49-F238E27FC236}">
                <a16:creationId xmlns:a16="http://schemas.microsoft.com/office/drawing/2014/main" id="{3B16314B-785E-E4C8-487D-F1A7C253DD21}"/>
              </a:ext>
            </a:extLst>
          </p:cNvPr>
          <p:cNvSpPr txBox="1"/>
          <p:nvPr/>
        </p:nvSpPr>
        <p:spPr>
          <a:xfrm>
            <a:off x="2056012" y="4356698"/>
            <a:ext cx="4719413" cy="230832"/>
          </a:xfrm>
          <a:prstGeom prst="rect">
            <a:avLst/>
          </a:prstGeom>
          <a:noFill/>
          <a:ln>
            <a:solidFill>
              <a:schemeClr val="bg1"/>
            </a:solidFill>
          </a:ln>
        </p:spPr>
        <p:txBody>
          <a:bodyPr wrap="square" lIns="91440" tIns="45720" rIns="91440" bIns="45720" rtlCol="0" anchor="t">
            <a:spAutoFit/>
          </a:bodyPr>
          <a:lstStyle/>
          <a:p>
            <a:pPr algn="ctr"/>
            <a:r>
              <a:rPr lang="en-IN" sz="900" i="1" dirty="0">
                <a:latin typeface="Arial"/>
                <a:cs typeface="Arial"/>
              </a:rPr>
              <a:t>Flowchart depicting whole methodology of our project</a:t>
            </a:r>
          </a:p>
        </p:txBody>
      </p:sp>
      <p:cxnSp>
        <p:nvCxnSpPr>
          <p:cNvPr id="32" name="Straight Arrow Connector 31"/>
          <p:cNvCxnSpPr>
            <a:stCxn id="3" idx="3"/>
            <a:endCxn id="4" idx="1"/>
          </p:cNvCxnSpPr>
          <p:nvPr/>
        </p:nvCxnSpPr>
        <p:spPr>
          <a:xfrm>
            <a:off x="2165940" y="2190445"/>
            <a:ext cx="1197233" cy="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3"/>
            <a:endCxn id="5" idx="1"/>
          </p:cNvCxnSpPr>
          <p:nvPr/>
        </p:nvCxnSpPr>
        <p:spPr>
          <a:xfrm flipV="1">
            <a:off x="5324246" y="2190445"/>
            <a:ext cx="1099395" cy="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a:off x="7638691" y="2479886"/>
            <a:ext cx="3487" cy="44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 idx="1"/>
            <a:endCxn id="7" idx="3"/>
          </p:cNvCxnSpPr>
          <p:nvPr/>
        </p:nvCxnSpPr>
        <p:spPr>
          <a:xfrm flipH="1">
            <a:off x="5064828" y="3093123"/>
            <a:ext cx="1748744" cy="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1"/>
            <a:endCxn id="8" idx="3"/>
          </p:cNvCxnSpPr>
          <p:nvPr/>
        </p:nvCxnSpPr>
        <p:spPr>
          <a:xfrm flipH="1">
            <a:off x="2178105" y="3101747"/>
            <a:ext cx="1444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0"/>
            <a:endCxn id="9" idx="2"/>
          </p:cNvCxnSpPr>
          <p:nvPr/>
        </p:nvCxnSpPr>
        <p:spPr>
          <a:xfrm flipV="1">
            <a:off x="4343710" y="1317486"/>
            <a:ext cx="0" cy="588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 idx="2"/>
            <a:endCxn id="10" idx="0"/>
          </p:cNvCxnSpPr>
          <p:nvPr/>
        </p:nvCxnSpPr>
        <p:spPr>
          <a:xfrm>
            <a:off x="4343710" y="3391188"/>
            <a:ext cx="0" cy="55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07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cs typeface="Arial"/>
              </a:rPr>
              <a:t>SIGNAL PRE-PROCESSING</a:t>
            </a:r>
            <a:endParaRPr lang="en-IN" dirty="0"/>
          </a:p>
        </p:txBody>
      </p:sp>
      <p:sp>
        <p:nvSpPr>
          <p:cNvPr id="10" name="Textplatzhalter 7"/>
          <p:cNvSpPr txBox="1">
            <a:spLocks/>
          </p:cNvSpPr>
          <p:nvPr/>
        </p:nvSpPr>
        <p:spPr>
          <a:xfrm>
            <a:off x="288000" y="1203560"/>
            <a:ext cx="3492551" cy="3528490"/>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US" sz="1200" dirty="0"/>
              <a:t>After collecting the data, we applied filtering techniques to eliminate noise from the dataset by using a band-pass filter on the time series data. The frequency range was kept from 25 to 65 Hz, as in training data the frequency defects fall within that range.</a:t>
            </a:r>
          </a:p>
          <a:p>
            <a:pPr marL="0" indent="0" algn="just">
              <a:buNone/>
            </a:pPr>
            <a:endParaRPr lang="en-US" sz="1200" dirty="0"/>
          </a:p>
          <a:p>
            <a:pPr algn="just">
              <a:buFont typeface="Wingdings" panose="05000000000000000000" pitchFamily="2" charset="2"/>
              <a:buChar char="v"/>
            </a:pPr>
            <a:r>
              <a:rPr lang="en-US" sz="1200" dirty="0"/>
              <a:t>Next, an FFT analysis was performed on the filtered data to visualize the frequency components and confirm them against the provided dataset for visual confirmation of the frequency (corresponding to the defect frequency) for further feature extraction.</a:t>
            </a:r>
          </a:p>
          <a:p>
            <a:pPr algn="just">
              <a:buFont typeface="Wingdings" panose="05000000000000000000" pitchFamily="2" charset="2"/>
              <a:buChar char="v"/>
            </a:pPr>
            <a:endParaRPr lang="en-US" sz="1400" dirty="0">
              <a:latin typeface="Arial"/>
              <a:cs typeface="Arial"/>
            </a:endParaRPr>
          </a:p>
          <a:p>
            <a:pPr algn="just"/>
            <a:endParaRPr lang="en-US" sz="1400" dirty="0"/>
          </a:p>
          <a:p>
            <a:pPr marL="0" indent="0" algn="just">
              <a:buFont typeface="Arial" charset="0"/>
              <a:buNone/>
            </a:pPr>
            <a:endParaRPr lang="en-US" sz="1400" dirty="0"/>
          </a:p>
          <a:p>
            <a:pPr marL="0" indent="0" algn="just">
              <a:buFont typeface="Arial" charset="0"/>
              <a:buNone/>
            </a:pPr>
            <a:endParaRPr lang="en-US" sz="1400" dirty="0"/>
          </a:p>
          <a:p>
            <a:pPr algn="just"/>
            <a:endParaRPr lang="en-US" sz="1400"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0" y="627480"/>
            <a:ext cx="3240450" cy="212913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60" y="2865367"/>
            <a:ext cx="2088290" cy="1470453"/>
          </a:xfrm>
          <a:prstGeom prst="rect">
            <a:avLst/>
          </a:prstGeom>
        </p:spPr>
      </p:pic>
      <p:sp>
        <p:nvSpPr>
          <p:cNvPr id="3" name="TextBox 2">
            <a:extLst>
              <a:ext uri="{FF2B5EF4-FFF2-40B4-BE49-F238E27FC236}">
                <a16:creationId xmlns:a16="http://schemas.microsoft.com/office/drawing/2014/main" id="{996448E1-7371-7CA0-FF7A-9514FB703D30}"/>
              </a:ext>
            </a:extLst>
          </p:cNvPr>
          <p:cNvSpPr txBox="1"/>
          <p:nvPr/>
        </p:nvSpPr>
        <p:spPr>
          <a:xfrm>
            <a:off x="4788030" y="4335820"/>
            <a:ext cx="2554494" cy="230832"/>
          </a:xfrm>
          <a:prstGeom prst="rect">
            <a:avLst/>
          </a:prstGeom>
          <a:noFill/>
        </p:spPr>
        <p:txBody>
          <a:bodyPr wrap="square" lIns="91440" tIns="45720" rIns="91440" bIns="45720" rtlCol="0" anchor="t">
            <a:spAutoFit/>
          </a:bodyPr>
          <a:lstStyle/>
          <a:p>
            <a:pPr algn="ctr"/>
            <a:r>
              <a:rPr lang="en-IN" sz="900" i="1" dirty="0">
                <a:latin typeface="Arial"/>
                <a:cs typeface="Arial"/>
              </a:rPr>
              <a:t>Example of filtered signal with FFT </a:t>
            </a:r>
            <a:endParaRPr lang="en-IN" sz="900" i="1" dirty="0"/>
          </a:p>
        </p:txBody>
      </p:sp>
      <p:sp>
        <p:nvSpPr>
          <p:cNvPr id="4" name="TextBox 3">
            <a:extLst>
              <a:ext uri="{FF2B5EF4-FFF2-40B4-BE49-F238E27FC236}">
                <a16:creationId xmlns:a16="http://schemas.microsoft.com/office/drawing/2014/main" id="{A258B8D9-6BBD-61DF-2409-C8DB8994AF5D}"/>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Python</a:t>
            </a:r>
            <a:endParaRPr lang="en-IN" sz="900" dirty="0"/>
          </a:p>
        </p:txBody>
      </p:sp>
    </p:spTree>
    <p:extLst>
      <p:ext uri="{BB962C8B-B14F-4D97-AF65-F5344CB8AC3E}">
        <p14:creationId xmlns:p14="http://schemas.microsoft.com/office/powerpoint/2010/main" val="74332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cs typeface="Arial"/>
              </a:rPr>
              <a:t>DATASET </a:t>
            </a:r>
            <a:endParaRPr lang="en-IN" dirty="0"/>
          </a:p>
        </p:txBody>
      </p:sp>
      <p:sp>
        <p:nvSpPr>
          <p:cNvPr id="6" name="Textplatzhalter 1"/>
          <p:cNvSpPr txBox="1">
            <a:spLocks/>
          </p:cNvSpPr>
          <p:nvPr/>
        </p:nvSpPr>
        <p:spPr>
          <a:xfrm>
            <a:off x="287338" y="648000"/>
            <a:ext cx="8569325" cy="288000"/>
          </a:xfrm>
          <a:prstGeom prst="rect">
            <a:avLst/>
          </a:prstGeom>
        </p:spPr>
        <p:txBody>
          <a:bodyPr anchor="b">
            <a:noAutofit/>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b="1" dirty="0">
                <a:solidFill>
                  <a:schemeClr val="tx2"/>
                </a:solidFill>
                <a:cs typeface="Arial"/>
              </a:rPr>
              <a:t>Creation of a Data Frame</a:t>
            </a:r>
            <a:endParaRPr lang="en-US" b="1" dirty="0">
              <a:solidFill>
                <a:schemeClr val="tx2"/>
              </a:solidFill>
            </a:endParaRPr>
          </a:p>
        </p:txBody>
      </p:sp>
      <p:sp>
        <p:nvSpPr>
          <p:cNvPr id="7" name="Text Placeholder 3">
            <a:extLst>
              <a:ext uri="{FF2B5EF4-FFF2-40B4-BE49-F238E27FC236}">
                <a16:creationId xmlns:a16="http://schemas.microsoft.com/office/drawing/2014/main" id="{2A251796-7CBA-7B01-1C57-533B8FD33DB1}"/>
              </a:ext>
            </a:extLst>
          </p:cNvPr>
          <p:cNvSpPr txBox="1">
            <a:spLocks/>
          </p:cNvSpPr>
          <p:nvPr/>
        </p:nvSpPr>
        <p:spPr>
          <a:xfrm>
            <a:off x="288663" y="1044000"/>
            <a:ext cx="8568000" cy="344898"/>
          </a:xfrm>
          <a:prstGeom prst="rect">
            <a:avLst/>
          </a:prstGeom>
        </p:spPr>
        <p:txBody>
          <a:bodyPr/>
          <a:lst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latin typeface="Arial"/>
                <a:cs typeface="Arial"/>
              </a:rPr>
              <a:t>Data Frame creation to train our ML/DL model.</a:t>
            </a:r>
            <a:endParaRPr lang="en-US" dirty="0"/>
          </a:p>
        </p:txBody>
      </p:sp>
      <p:graphicFrame>
        <p:nvGraphicFramePr>
          <p:cNvPr id="108" name="Diagram 107"/>
          <p:cNvGraphicFramePr/>
          <p:nvPr>
            <p:extLst>
              <p:ext uri="{D42A27DB-BD31-4B8C-83A1-F6EECF244321}">
                <p14:modId xmlns:p14="http://schemas.microsoft.com/office/powerpoint/2010/main" val="2392092764"/>
              </p:ext>
            </p:extLst>
          </p:nvPr>
        </p:nvGraphicFramePr>
        <p:xfrm>
          <a:off x="467430" y="1044000"/>
          <a:ext cx="6687506" cy="2247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9" name="Diagram 108"/>
          <p:cNvGraphicFramePr/>
          <p:nvPr>
            <p:extLst>
              <p:ext uri="{D42A27DB-BD31-4B8C-83A1-F6EECF244321}">
                <p14:modId xmlns:p14="http://schemas.microsoft.com/office/powerpoint/2010/main" val="645728131"/>
              </p:ext>
            </p:extLst>
          </p:nvPr>
        </p:nvGraphicFramePr>
        <p:xfrm>
          <a:off x="467430" y="1851650"/>
          <a:ext cx="6768940" cy="3188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0" name="Round Diagonal Corner Rectangle 109"/>
          <p:cNvSpPr/>
          <p:nvPr/>
        </p:nvSpPr>
        <p:spPr>
          <a:xfrm>
            <a:off x="7452400" y="2283710"/>
            <a:ext cx="1224170" cy="720100"/>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11" name="Rectangle 110"/>
          <p:cNvSpPr/>
          <p:nvPr/>
        </p:nvSpPr>
        <p:spPr>
          <a:xfrm>
            <a:off x="7429958" y="2512955"/>
            <a:ext cx="1358064" cy="261610"/>
          </a:xfrm>
          <a:prstGeom prst="rect">
            <a:avLst/>
          </a:prstGeom>
          <a:noFill/>
        </p:spPr>
        <p:txBody>
          <a:bodyPr wrap="none" lIns="91440" tIns="45720" rIns="91440" bIns="45720">
            <a:spAutoFit/>
          </a:bodyPr>
          <a:lstStyle/>
          <a:p>
            <a:pPr algn="ctr"/>
            <a:r>
              <a:rPr lang="en-US" sz="1100" b="1" cap="none" spc="0" dirty="0">
                <a:ln w="0"/>
                <a:solidFill>
                  <a:schemeClr val="tx1"/>
                </a:solidFill>
                <a:effectLst>
                  <a:outerShdw blurRad="38100" dist="19050" dir="2700000" algn="tl" rotWithShape="0">
                    <a:schemeClr val="dk1">
                      <a:alpha val="40000"/>
                    </a:schemeClr>
                  </a:outerShdw>
                </a:effectLst>
              </a:rPr>
              <a:t>Final Data Frame </a:t>
            </a:r>
          </a:p>
        </p:txBody>
      </p:sp>
      <p:cxnSp>
        <p:nvCxnSpPr>
          <p:cNvPr id="4" name="Straight Arrow Connector 3">
            <a:extLst>
              <a:ext uri="{FF2B5EF4-FFF2-40B4-BE49-F238E27FC236}">
                <a16:creationId xmlns:a16="http://schemas.microsoft.com/office/drawing/2014/main" id="{F91877A0-48B6-A598-AFA8-E27F46616BD9}"/>
              </a:ext>
            </a:extLst>
          </p:cNvPr>
          <p:cNvCxnSpPr>
            <a:cxnSpLocks/>
          </p:cNvCxnSpPr>
          <p:nvPr/>
        </p:nvCxnSpPr>
        <p:spPr>
          <a:xfrm flipV="1">
            <a:off x="4860040" y="2571750"/>
            <a:ext cx="0" cy="504070"/>
          </a:xfrm>
          <a:prstGeom prst="straightConnector1">
            <a:avLst/>
          </a:prstGeom>
          <a:ln w="38100">
            <a:solidFill>
              <a:srgbClr val="18AA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229528"/>
      </p:ext>
    </p:extLst>
  </p:cSld>
  <p:clrMapOvr>
    <a:masterClrMapping/>
  </p:clrMapOvr>
</p:sld>
</file>

<file path=ppt/theme/theme1.xml><?xml version="1.0" encoding="utf-8"?>
<a:theme xmlns:a="http://schemas.openxmlformats.org/drawingml/2006/main" name="140715_Powerpointvorlage_institute">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Institute_addin.potm" id="{0837BC49-7264-48C2-AAF5-DCA3DFDD7462}" vid="{6CDB8236-988B-4A45-A262-D5656478FE2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2.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3.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4.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5.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docProps/app.xml><?xml version="1.0" encoding="utf-8"?>
<Properties xmlns="http://schemas.openxmlformats.org/officeDocument/2006/extended-properties" xmlns:vt="http://schemas.openxmlformats.org/officeDocument/2006/docPropsVTypes">
  <Template/>
  <TotalTime>5135</TotalTime>
  <Words>1769</Words>
  <Application>Microsoft Office PowerPoint</Application>
  <PresentationFormat>On-screen Show (16:9)</PresentationFormat>
  <Paragraphs>240</Paragraphs>
  <Slides>21</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Aptos</vt:lpstr>
      <vt:lpstr>Aptos Display</vt:lpstr>
      <vt:lpstr>Arial</vt:lpstr>
      <vt:lpstr>Arial Narrow</vt:lpstr>
      <vt:lpstr>Calibri</vt:lpstr>
      <vt:lpstr>Courier New</vt:lpstr>
      <vt:lpstr>Symbol</vt:lpstr>
      <vt:lpstr>Wingdings</vt:lpstr>
      <vt:lpstr>140715_Powerpointvorlage_institute</vt:lpstr>
      <vt:lpstr>Custom Design</vt:lpstr>
      <vt:lpstr>Intelligent Monitoring of Engineering Systems</vt:lpstr>
      <vt:lpstr>Group 6: Intelligent  Monitoring of Engineering System </vt:lpstr>
      <vt:lpstr> INTRODUCTION</vt:lpstr>
      <vt:lpstr> INTRODUCTION</vt:lpstr>
      <vt:lpstr>INTRODUCTION</vt:lpstr>
      <vt:lpstr>EXPERIMENT</vt:lpstr>
      <vt:lpstr>METHODOLOGY</vt:lpstr>
      <vt:lpstr>SIGNAL PRE-PROCESSING</vt:lpstr>
      <vt:lpstr>DATASET </vt:lpstr>
      <vt:lpstr>Meta Data</vt:lpstr>
      <vt:lpstr>Mapping timestamps with section</vt:lpstr>
      <vt:lpstr>FEATURE SELECTION</vt:lpstr>
      <vt:lpstr>COMPUTATIONAL MODEL</vt:lpstr>
      <vt:lpstr>COMPUTATIONAL MODEL</vt:lpstr>
      <vt:lpstr>MODEL INFORMATION</vt:lpstr>
      <vt:lpstr>MODEL INFORMATION</vt:lpstr>
      <vt:lpstr>RESULTS &amp; DISCUSSION</vt:lpstr>
      <vt:lpstr>RESULTS &amp; DISCUSSION</vt:lpstr>
      <vt:lpstr>RESULTS &amp; DISCUSSION</vt:lpstr>
      <vt:lpstr>RESULTS &amp; DISCUSSION</vt:lpstr>
      <vt:lpstr>RESULTS &amp; DISCUSSION</vt:lpstr>
    </vt:vector>
  </TitlesOfParts>
  <Manager>Jan Stratmann</Manager>
  <Company>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 on: MATLAB</dc:title>
  <dc:creator>Stratmann</dc:creator>
  <cp:lastModifiedBy>Abhishek Nain</cp:lastModifiedBy>
  <cp:revision>1481</cp:revision>
  <cp:lastPrinted>2021-04-12T10:02:16Z</cp:lastPrinted>
  <dcterms:created xsi:type="dcterms:W3CDTF">2014-08-11T16:06:40Z</dcterms:created>
  <dcterms:modified xsi:type="dcterms:W3CDTF">2025-07-09T21:59:05Z</dcterms:modified>
</cp:coreProperties>
</file>